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_rels/notesSlide10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png" ContentType="image/png"/>
  <Override PartName="/ppt/media/image2.png" ContentType="image/png"/>
  <Override PartName="/ppt/media/image4.jpeg" ContentType="image/jpeg"/>
  <Override PartName="/ppt/media/image3.png" ContentType="image/png"/>
  <Override PartName="/ppt/media/image5.png" ContentType="image/pn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3587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déplacer la diapo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245F030-1661-4A31-9618-2F20E86F935A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86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56C7E40-0F66-414D-9A36-2199D31182DE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88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A88AA6F3-C49D-4D5B-9499-11202366E25C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90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EDF5A94-4D1C-42E1-8150-F5EB80BA8071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92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6996570-87BD-44E0-A762-8596BF7638E2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94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C49BAEF-63D5-4B8F-A065-FA915952089A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68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A5BF64A2-E107-44BE-BFE0-EF580A4D4E3E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70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A371C051-2C24-4D08-9A7C-7485555D4D61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72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88698F8-6031-4882-8853-2CEE7EC424DE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F363E6FB-98D0-488F-9453-87B1640076AB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77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3EBF3DA-85CC-43E7-B63E-1F578044A6EF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280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05FCFF4-9F81-4D68-82EF-1CA688901412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82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1BF6452-0753-43D0-95F0-789FB1353B91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284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9507DD8-456E-48A7-A10F-EB35337A671F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 rot="1360800">
            <a:off x="11395800" y="6053040"/>
            <a:ext cx="633600" cy="633600"/>
          </a:xfrm>
          <a:prstGeom prst="octagon">
            <a:avLst>
              <a:gd name="adj" fmla="val 29289"/>
            </a:avLst>
          </a:prstGeom>
          <a:noFill/>
          <a:ln w="324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11534760" y="6185880"/>
            <a:ext cx="72360" cy="723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11892960" y="6561360"/>
            <a:ext cx="99360" cy="9936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9217800" y="6278760"/>
            <a:ext cx="2027160" cy="18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fr-FR" sz="1200" spc="-1" strike="noStrike">
                <a:solidFill>
                  <a:srgbClr val="375c1e"/>
                </a:solidFill>
                <a:latin typeface="Rockwell"/>
                <a:ea typeface="DejaVu Sans"/>
              </a:rPr>
              <a:t>API-PROYECT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4" name="CustomShape 5" hidden="1"/>
          <p:cNvSpPr/>
          <p:nvPr/>
        </p:nvSpPr>
        <p:spPr>
          <a:xfrm>
            <a:off x="11343600" y="5990040"/>
            <a:ext cx="259560" cy="259560"/>
          </a:xfrm>
          <a:prstGeom prst="ellipse">
            <a:avLst/>
          </a:prstGeom>
          <a:noFill/>
          <a:ln w="324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0" y="6771240"/>
            <a:ext cx="12192120" cy="8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0" y="0"/>
            <a:ext cx="12192120" cy="8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 rot="5400000">
            <a:off x="-3383640" y="3384720"/>
            <a:ext cx="6856920" cy="8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 rot="5400000">
            <a:off x="8721360" y="3384720"/>
            <a:ext cx="6856920" cy="8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0182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1210320" y="1262520"/>
            <a:ext cx="9732960" cy="530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5400" spc="-1" strike="noStrike">
                <a:solidFill>
                  <a:srgbClr val="ffffff"/>
                </a:solidFill>
                <a:latin typeface="Bell MT"/>
                <a:ea typeface="DejaVu Sans"/>
              </a:rPr>
              <a:t>Vi Natural </a:t>
            </a:r>
            <a:endParaRPr b="0" lang="fr-FR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Bell MT"/>
                <a:ea typeface="DejaVu Sans"/>
              </a:rPr>
              <a:t>Segell de Garantía Participativa</a:t>
            </a:r>
            <a:endParaRPr b="0" lang="fr-FR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Bell MT"/>
                <a:ea typeface="DejaVu Sans"/>
              </a:rPr>
              <a:t>SPG</a:t>
            </a:r>
            <a:endParaRPr b="0" lang="fr-FR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ffffff"/>
                </a:solidFill>
                <a:latin typeface="Bell MT"/>
                <a:ea typeface="DejaVu Sans"/>
              </a:rPr>
              <a:t>Equip d’asesorament AgroEcológic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54" name="" descr=""/>
          <p:cNvPicPr/>
          <p:nvPr/>
        </p:nvPicPr>
        <p:blipFill>
          <a:blip r:embed="rId1"/>
          <a:stretch/>
        </p:blipFill>
        <p:spPr>
          <a:xfrm>
            <a:off x="4220640" y="2724480"/>
            <a:ext cx="3751560" cy="802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968840" y="396360"/>
            <a:ext cx="8253720" cy="74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88000" rIns="432000" tIns="0" bIns="144000" anchor="b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51" strike="noStrike">
                <a:solidFill>
                  <a:srgbClr val="60182a"/>
                </a:solidFill>
                <a:latin typeface="Bell MT"/>
                <a:ea typeface="DejaVu Sans"/>
              </a:rPr>
              <a:t>POTENCIEM LA VIDA DEL SÒL 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181" name="Imagen 2" descr=""/>
          <p:cNvPicPr/>
          <p:nvPr/>
        </p:nvPicPr>
        <p:blipFill>
          <a:blip r:embed="rId1"/>
          <a:stretch/>
        </p:blipFill>
        <p:spPr>
          <a:xfrm>
            <a:off x="1968840" y="1521720"/>
            <a:ext cx="8253720" cy="4848480"/>
          </a:xfrm>
          <a:prstGeom prst="rect">
            <a:avLst/>
          </a:prstGeom>
          <a:ln cap="sq" w="88920">
            <a:solidFill>
              <a:srgbClr val="000000"/>
            </a:solidFill>
            <a:miter/>
          </a:ln>
          <a:effectLst>
            <a:innerShdw blurRad="76200">
              <a:srgbClr val="000000"/>
            </a:inn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2701080" y="381600"/>
            <a:ext cx="6405840" cy="580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FORTALESES I DEBILITATS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263520" y="1104480"/>
            <a:ext cx="5471280" cy="583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lvl="1" marL="542880" indent="-275040" algn="just">
              <a:lnSpc>
                <a:spcPct val="90000"/>
              </a:lnSpc>
              <a:spcBef>
                <a:spcPts val="499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Idees, il·lusió i ganes de treballar en equip en un projecte de futur, conscient, rendible i respectuós amb el medi ambient.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542880" indent="-275040" algn="just">
              <a:lnSpc>
                <a:spcPct val="90000"/>
              </a:lnSpc>
              <a:spcBef>
                <a:spcPts val="499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La visió de tancar el cercle de producció, elaboració i transformació ens garanteix un ampli marge de beneficis i la possibilitat d'arribar a un posicionament estratègic de el projecte com a referent en el sector de bones pràctiques i qualitat.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542880" indent="-275040" algn="just">
              <a:lnSpc>
                <a:spcPct val="90000"/>
              </a:lnSpc>
              <a:spcBef>
                <a:spcPts val="499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El mercat és un oceà blau a l'alça amb més demanda de consum que producció. </a:t>
            </a:r>
            <a:endParaRPr b="0" lang="fr-FR" sz="2000" spc="-1" strike="noStrike">
              <a:latin typeface="Arial"/>
            </a:endParaRPr>
          </a:p>
          <a:p>
            <a:pPr marL="266760" algn="just">
              <a:lnSpc>
                <a:spcPct val="90000"/>
              </a:lnSpc>
              <a:spcBef>
                <a:spcPts val="499"/>
              </a:spcBef>
            </a:pPr>
            <a:endParaRPr b="0" lang="fr-FR" sz="2000" spc="-1" strike="noStrike">
              <a:latin typeface="Arial"/>
            </a:endParaRPr>
          </a:p>
          <a:p>
            <a:pPr lvl="1" marL="542880" indent="-275040" algn="just">
              <a:lnSpc>
                <a:spcPct val="90000"/>
              </a:lnSpc>
              <a:spcBef>
                <a:spcPts val="499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La possibilitat de crear sinergies entre els nostres projectes o col·laboracions estratègiques.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84" name="Line 3"/>
          <p:cNvSpPr/>
          <p:nvPr/>
        </p:nvSpPr>
        <p:spPr>
          <a:xfrm>
            <a:off x="6096240" y="2438640"/>
            <a:ext cx="0" cy="252504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Marcador de posición de imagen 160" descr="Termómetro"/>
          <p:cNvPicPr/>
          <p:nvPr/>
        </p:nvPicPr>
        <p:blipFill>
          <a:blip r:embed="rId1"/>
          <a:stretch/>
        </p:blipFill>
        <p:spPr>
          <a:xfrm flipH="1">
            <a:off x="2148120" y="311400"/>
            <a:ext cx="721080" cy="721080"/>
          </a:xfrm>
          <a:prstGeom prst="rect">
            <a:avLst/>
          </a:prstGeom>
          <a:ln>
            <a:noFill/>
          </a:ln>
        </p:spPr>
      </p:pic>
      <p:grpSp>
        <p:nvGrpSpPr>
          <p:cNvPr id="186" name="Group 4"/>
          <p:cNvGrpSpPr/>
          <p:nvPr/>
        </p:nvGrpSpPr>
        <p:grpSpPr>
          <a:xfrm>
            <a:off x="9144000" y="436680"/>
            <a:ext cx="419760" cy="470160"/>
            <a:chOff x="9144000" y="436680"/>
            <a:chExt cx="419760" cy="470160"/>
          </a:xfrm>
        </p:grpSpPr>
        <p:sp>
          <p:nvSpPr>
            <p:cNvPr id="187" name="CustomShape 5"/>
            <p:cNvSpPr/>
            <p:nvPr/>
          </p:nvSpPr>
          <p:spPr>
            <a:xfrm>
              <a:off x="9444240" y="773280"/>
              <a:ext cx="79920" cy="83160"/>
            </a:xfrm>
            <a:custGeom>
              <a:avLst/>
              <a:gdLst/>
              <a:ahLst/>
              <a:rect l="l" t="t" r="r" b="b"/>
              <a:pathLst>
                <a:path w="105" h="108">
                  <a:moveTo>
                    <a:pt x="13" y="20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39" y="0"/>
                    <a:pt x="56" y="2"/>
                    <a:pt x="65" y="13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49" y="108"/>
                    <a:pt x="49" y="108"/>
                    <a:pt x="49" y="108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0" y="46"/>
                    <a:pt x="2" y="29"/>
                    <a:pt x="13" y="20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8" name="CustomShape 6"/>
            <p:cNvSpPr/>
            <p:nvPr/>
          </p:nvSpPr>
          <p:spPr>
            <a:xfrm>
              <a:off x="9144000" y="436680"/>
              <a:ext cx="402120" cy="400680"/>
            </a:xfrm>
            <a:custGeom>
              <a:avLst/>
              <a:gdLst/>
              <a:ahLst/>
              <a:rect l="l" t="t" r="r" b="b"/>
              <a:pathLst>
                <a:path w="524" h="523">
                  <a:moveTo>
                    <a:pt x="445" y="119"/>
                  </a:moveTo>
                  <a:cubicBezTo>
                    <a:pt x="366" y="18"/>
                    <a:pt x="220" y="0"/>
                    <a:pt x="119" y="79"/>
                  </a:cubicBezTo>
                  <a:cubicBezTo>
                    <a:pt x="18" y="157"/>
                    <a:pt x="0" y="303"/>
                    <a:pt x="79" y="404"/>
                  </a:cubicBezTo>
                  <a:cubicBezTo>
                    <a:pt x="158" y="505"/>
                    <a:pt x="304" y="523"/>
                    <a:pt x="405" y="444"/>
                  </a:cubicBezTo>
                  <a:cubicBezTo>
                    <a:pt x="506" y="366"/>
                    <a:pt x="524" y="220"/>
                    <a:pt x="445" y="119"/>
                  </a:cubicBezTo>
                  <a:close/>
                  <a:moveTo>
                    <a:pt x="373" y="404"/>
                  </a:moveTo>
                  <a:cubicBezTo>
                    <a:pt x="294" y="465"/>
                    <a:pt x="181" y="451"/>
                    <a:pt x="119" y="373"/>
                  </a:cubicBezTo>
                  <a:cubicBezTo>
                    <a:pt x="58" y="294"/>
                    <a:pt x="72" y="180"/>
                    <a:pt x="151" y="119"/>
                  </a:cubicBezTo>
                  <a:cubicBezTo>
                    <a:pt x="229" y="58"/>
                    <a:pt x="343" y="72"/>
                    <a:pt x="404" y="150"/>
                  </a:cubicBezTo>
                  <a:cubicBezTo>
                    <a:pt x="466" y="229"/>
                    <a:pt x="452" y="343"/>
                    <a:pt x="373" y="404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9" name="CustomShape 7"/>
            <p:cNvSpPr/>
            <p:nvPr/>
          </p:nvSpPr>
          <p:spPr>
            <a:xfrm>
              <a:off x="9493560" y="836640"/>
              <a:ext cx="70200" cy="70200"/>
            </a:xfrm>
            <a:custGeom>
              <a:avLst/>
              <a:gdLst/>
              <a:ahLst/>
              <a:rect l="l" t="t" r="r" b="b"/>
              <a:pathLst>
                <a:path w="92" h="92">
                  <a:moveTo>
                    <a:pt x="78" y="72"/>
                  </a:moveTo>
                  <a:cubicBezTo>
                    <a:pt x="64" y="83"/>
                    <a:pt x="64" y="83"/>
                    <a:pt x="64" y="83"/>
                  </a:cubicBezTo>
                  <a:cubicBezTo>
                    <a:pt x="53" y="92"/>
                    <a:pt x="36" y="90"/>
                    <a:pt x="27" y="7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3" y="34"/>
                    <a:pt x="83" y="34"/>
                    <a:pt x="83" y="34"/>
                  </a:cubicBezTo>
                  <a:cubicBezTo>
                    <a:pt x="92" y="46"/>
                    <a:pt x="90" y="63"/>
                    <a:pt x="78" y="72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90" name="CustomShape 8"/>
          <p:cNvSpPr/>
          <p:nvPr/>
        </p:nvSpPr>
        <p:spPr>
          <a:xfrm>
            <a:off x="6240600" y="1170720"/>
            <a:ext cx="5471280" cy="56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lvl="1" marL="542880" indent="-275040" algn="just">
              <a:lnSpc>
                <a:spcPct val="90000"/>
              </a:lnSpc>
              <a:spcBef>
                <a:spcPts val="499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Cal desaprendre vells paradigmes no científics i aprendre noves estratègies i maniobres holístics respectuosos que fomentin la biodiversitat a la vinya. </a:t>
            </a:r>
            <a:endParaRPr b="0" lang="fr-FR" sz="2000" spc="-1" strike="noStrike">
              <a:latin typeface="Arial"/>
            </a:endParaRPr>
          </a:p>
          <a:p>
            <a:pPr lvl="1" marL="542880" indent="-275040" algn="just">
              <a:lnSpc>
                <a:spcPct val="90000"/>
              </a:lnSpc>
              <a:spcBef>
                <a:spcPts val="499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És una proposta no convencional que dóna la volta a la rúbrica cultural actual agrícola al sector vitivinícola, la DO i el C.A.E. </a:t>
            </a:r>
            <a:endParaRPr b="0" lang="fr-FR" sz="2000" spc="-1" strike="noStrike">
              <a:latin typeface="Arial"/>
            </a:endParaRPr>
          </a:p>
          <a:p>
            <a:pPr lvl="1" marL="542880" indent="-275040" algn="just">
              <a:lnSpc>
                <a:spcPct val="90000"/>
              </a:lnSpc>
              <a:spcBef>
                <a:spcPts val="499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Els tractaments fitosanitaris químics en les parcel·les veïnes, les maniobres amb abús de maquinària pesada (sola de labor), una pobra biodiversitat biològica a terra per falta de matèria orgànica, minerals i microorganismes, l'absència de el disseny Keyline, falten tanques vives, un coberta vegetal viva i fauna auxiliar de suport equilibrada. </a:t>
            </a:r>
            <a:endParaRPr b="0" lang="fr-FR" sz="2000" spc="-1" strike="noStrike">
              <a:latin typeface="Arial"/>
            </a:endParaRPr>
          </a:p>
          <a:p>
            <a:pPr lvl="1" marL="542880" indent="-275040" algn="just">
              <a:lnSpc>
                <a:spcPct val="90000"/>
              </a:lnSpc>
              <a:spcBef>
                <a:spcPts val="499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El projecte requereix d'una mínima inversió per estar a l'avantguarda de el sector. </a:t>
            </a:r>
            <a:endParaRPr b="0" lang="fr-FR" sz="2000" spc="-1" strike="noStrike">
              <a:latin typeface="Arial"/>
            </a:endParaRPr>
          </a:p>
          <a:p>
            <a:pPr lvl="1" marL="542880" indent="-275040" algn="just">
              <a:lnSpc>
                <a:spcPct val="90000"/>
              </a:lnSpc>
              <a:spcBef>
                <a:spcPts val="499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La climatologia adversa per mancances o excessos no previstos.</a:t>
            </a: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694440" y="560520"/>
            <a:ext cx="10919160" cy="661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TEMPORALIZATCIÓ DELS TREBALLS I OBJECTIUS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344160" y="3972960"/>
            <a:ext cx="55224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400" spc="-1" strike="noStrike" u="sng">
                <a:solidFill>
                  <a:srgbClr val="404040"/>
                </a:solidFill>
                <a:uFillTx/>
                <a:latin typeface="Rockwell"/>
                <a:ea typeface="DejaVu Sans"/>
              </a:rPr>
              <a:t>2020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43164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GEN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90396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FEB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5" name="CustomShape 5"/>
          <p:cNvSpPr/>
          <p:nvPr/>
        </p:nvSpPr>
        <p:spPr>
          <a:xfrm>
            <a:off x="137592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MAR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6" name="CustomShape 6"/>
          <p:cNvSpPr/>
          <p:nvPr/>
        </p:nvSpPr>
        <p:spPr>
          <a:xfrm>
            <a:off x="184788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ABR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7" name="CustomShape 7"/>
          <p:cNvSpPr/>
          <p:nvPr/>
        </p:nvSpPr>
        <p:spPr>
          <a:xfrm>
            <a:off x="231984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MAIG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279180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JUNY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9" name="CustomShape 9"/>
          <p:cNvSpPr/>
          <p:nvPr/>
        </p:nvSpPr>
        <p:spPr>
          <a:xfrm>
            <a:off x="326376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JUL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0" name="CustomShape 10"/>
          <p:cNvSpPr/>
          <p:nvPr/>
        </p:nvSpPr>
        <p:spPr>
          <a:xfrm>
            <a:off x="373608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AGO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1" name="CustomShape 11"/>
          <p:cNvSpPr/>
          <p:nvPr/>
        </p:nvSpPr>
        <p:spPr>
          <a:xfrm>
            <a:off x="420840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SEP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2" name="CustomShape 12"/>
          <p:cNvSpPr/>
          <p:nvPr/>
        </p:nvSpPr>
        <p:spPr>
          <a:xfrm>
            <a:off x="468036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OCT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3" name="CustomShape 13"/>
          <p:cNvSpPr/>
          <p:nvPr/>
        </p:nvSpPr>
        <p:spPr>
          <a:xfrm>
            <a:off x="515232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NOV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4" name="CustomShape 14"/>
          <p:cNvSpPr/>
          <p:nvPr/>
        </p:nvSpPr>
        <p:spPr>
          <a:xfrm>
            <a:off x="562428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DES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5" name="CustomShape 15"/>
          <p:cNvSpPr/>
          <p:nvPr/>
        </p:nvSpPr>
        <p:spPr>
          <a:xfrm>
            <a:off x="609624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GEN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6" name="CustomShape 16"/>
          <p:cNvSpPr/>
          <p:nvPr/>
        </p:nvSpPr>
        <p:spPr>
          <a:xfrm>
            <a:off x="6008760" y="3972960"/>
            <a:ext cx="55224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400" spc="-1" strike="noStrike" u="sng">
                <a:solidFill>
                  <a:srgbClr val="404040"/>
                </a:solidFill>
                <a:uFillTx/>
                <a:latin typeface="Rockwell"/>
                <a:ea typeface="DejaVu Sans"/>
              </a:rPr>
              <a:t>2021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07" name="CustomShape 17"/>
          <p:cNvSpPr/>
          <p:nvPr/>
        </p:nvSpPr>
        <p:spPr>
          <a:xfrm>
            <a:off x="656820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FEB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8" name="CustomShape 18"/>
          <p:cNvSpPr/>
          <p:nvPr/>
        </p:nvSpPr>
        <p:spPr>
          <a:xfrm>
            <a:off x="704052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MAR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9" name="CustomShape 19"/>
          <p:cNvSpPr/>
          <p:nvPr/>
        </p:nvSpPr>
        <p:spPr>
          <a:xfrm>
            <a:off x="751248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ABR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0" name="CustomShape 20"/>
          <p:cNvSpPr/>
          <p:nvPr/>
        </p:nvSpPr>
        <p:spPr>
          <a:xfrm>
            <a:off x="798444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MAIG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1" name="CustomShape 21"/>
          <p:cNvSpPr/>
          <p:nvPr/>
        </p:nvSpPr>
        <p:spPr>
          <a:xfrm>
            <a:off x="845676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JUNY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2" name="CustomShape 22"/>
          <p:cNvSpPr/>
          <p:nvPr/>
        </p:nvSpPr>
        <p:spPr>
          <a:xfrm>
            <a:off x="892872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JUL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3" name="CustomShape 23"/>
          <p:cNvSpPr/>
          <p:nvPr/>
        </p:nvSpPr>
        <p:spPr>
          <a:xfrm>
            <a:off x="940068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AGO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4" name="CustomShape 24"/>
          <p:cNvSpPr/>
          <p:nvPr/>
        </p:nvSpPr>
        <p:spPr>
          <a:xfrm>
            <a:off x="987300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SEP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5" name="CustomShape 25"/>
          <p:cNvSpPr/>
          <p:nvPr/>
        </p:nvSpPr>
        <p:spPr>
          <a:xfrm>
            <a:off x="1034496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OCT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6" name="CustomShape 26"/>
          <p:cNvSpPr/>
          <p:nvPr/>
        </p:nvSpPr>
        <p:spPr>
          <a:xfrm>
            <a:off x="1081692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NOV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7" name="CustomShape 27"/>
          <p:cNvSpPr/>
          <p:nvPr/>
        </p:nvSpPr>
        <p:spPr>
          <a:xfrm>
            <a:off x="11288880" y="3597480"/>
            <a:ext cx="376920" cy="20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fr-FR" sz="1200" spc="-1" strike="noStrike">
                <a:solidFill>
                  <a:srgbClr val="404040"/>
                </a:solidFill>
                <a:latin typeface="Calibri Light"/>
                <a:ea typeface="DejaVu Sans"/>
              </a:rPr>
              <a:t>DES</a:t>
            </a:r>
            <a:endParaRPr b="0" lang="fr-FR" sz="1200" spc="-1" strike="noStrike">
              <a:latin typeface="Arial"/>
            </a:endParaRPr>
          </a:p>
        </p:txBody>
      </p:sp>
      <p:grpSp>
        <p:nvGrpSpPr>
          <p:cNvPr id="218" name="Group 28"/>
          <p:cNvGrpSpPr/>
          <p:nvPr/>
        </p:nvGrpSpPr>
        <p:grpSpPr>
          <a:xfrm>
            <a:off x="620640" y="3799080"/>
            <a:ext cx="10857240" cy="173880"/>
            <a:chOff x="620640" y="3799080"/>
            <a:chExt cx="10857240" cy="173880"/>
          </a:xfrm>
        </p:grpSpPr>
        <p:sp>
          <p:nvSpPr>
            <p:cNvPr id="219" name="Line 29"/>
            <p:cNvSpPr/>
            <p:nvPr/>
          </p:nvSpPr>
          <p:spPr>
            <a:xfrm>
              <a:off x="620640" y="3799080"/>
              <a:ext cx="0" cy="1738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0" name="Line 30"/>
            <p:cNvSpPr/>
            <p:nvPr/>
          </p:nvSpPr>
          <p:spPr>
            <a:xfrm>
              <a:off x="109260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1" name="Line 31"/>
            <p:cNvSpPr/>
            <p:nvPr/>
          </p:nvSpPr>
          <p:spPr>
            <a:xfrm>
              <a:off x="156456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2" name="Line 32"/>
            <p:cNvSpPr/>
            <p:nvPr/>
          </p:nvSpPr>
          <p:spPr>
            <a:xfrm>
              <a:off x="203652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3" name="Line 33"/>
            <p:cNvSpPr/>
            <p:nvPr/>
          </p:nvSpPr>
          <p:spPr>
            <a:xfrm>
              <a:off x="250848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4" name="Line 34"/>
            <p:cNvSpPr/>
            <p:nvPr/>
          </p:nvSpPr>
          <p:spPr>
            <a:xfrm>
              <a:off x="298080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5" name="Line 35"/>
            <p:cNvSpPr/>
            <p:nvPr/>
          </p:nvSpPr>
          <p:spPr>
            <a:xfrm>
              <a:off x="345312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6" name="Line 36"/>
            <p:cNvSpPr/>
            <p:nvPr/>
          </p:nvSpPr>
          <p:spPr>
            <a:xfrm>
              <a:off x="392508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7" name="Line 37"/>
            <p:cNvSpPr/>
            <p:nvPr/>
          </p:nvSpPr>
          <p:spPr>
            <a:xfrm>
              <a:off x="439704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8" name="Line 38"/>
            <p:cNvSpPr/>
            <p:nvPr/>
          </p:nvSpPr>
          <p:spPr>
            <a:xfrm>
              <a:off x="486900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9" name="Line 39"/>
            <p:cNvSpPr/>
            <p:nvPr/>
          </p:nvSpPr>
          <p:spPr>
            <a:xfrm>
              <a:off x="534096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0" name="Line 40"/>
            <p:cNvSpPr/>
            <p:nvPr/>
          </p:nvSpPr>
          <p:spPr>
            <a:xfrm>
              <a:off x="5812920" y="3799080"/>
              <a:ext cx="0" cy="15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1" name="Line 41"/>
            <p:cNvSpPr/>
            <p:nvPr/>
          </p:nvSpPr>
          <p:spPr>
            <a:xfrm>
              <a:off x="628524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2" name="Line 42"/>
            <p:cNvSpPr/>
            <p:nvPr/>
          </p:nvSpPr>
          <p:spPr>
            <a:xfrm>
              <a:off x="675756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3" name="Line 43"/>
            <p:cNvSpPr/>
            <p:nvPr/>
          </p:nvSpPr>
          <p:spPr>
            <a:xfrm>
              <a:off x="722952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4" name="Line 44"/>
            <p:cNvSpPr/>
            <p:nvPr/>
          </p:nvSpPr>
          <p:spPr>
            <a:xfrm>
              <a:off x="770148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5" name="Line 45"/>
            <p:cNvSpPr/>
            <p:nvPr/>
          </p:nvSpPr>
          <p:spPr>
            <a:xfrm>
              <a:off x="817344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6" name="Line 46"/>
            <p:cNvSpPr/>
            <p:nvPr/>
          </p:nvSpPr>
          <p:spPr>
            <a:xfrm>
              <a:off x="864540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7" name="Line 47"/>
            <p:cNvSpPr/>
            <p:nvPr/>
          </p:nvSpPr>
          <p:spPr>
            <a:xfrm>
              <a:off x="911736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8" name="Line 48"/>
            <p:cNvSpPr/>
            <p:nvPr/>
          </p:nvSpPr>
          <p:spPr>
            <a:xfrm>
              <a:off x="958968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9" name="Line 49"/>
            <p:cNvSpPr/>
            <p:nvPr/>
          </p:nvSpPr>
          <p:spPr>
            <a:xfrm>
              <a:off x="1006164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0" name="Line 50"/>
            <p:cNvSpPr/>
            <p:nvPr/>
          </p:nvSpPr>
          <p:spPr>
            <a:xfrm>
              <a:off x="1053360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1" name="Line 51"/>
            <p:cNvSpPr/>
            <p:nvPr/>
          </p:nvSpPr>
          <p:spPr>
            <a:xfrm>
              <a:off x="1100592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2" name="Line 52"/>
            <p:cNvSpPr/>
            <p:nvPr/>
          </p:nvSpPr>
          <p:spPr>
            <a:xfrm>
              <a:off x="11477880" y="3799080"/>
              <a:ext cx="0" cy="154800"/>
            </a:xfrm>
            <a:prstGeom prst="line">
              <a:avLst/>
            </a:prstGeom>
            <a:ln w="32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243" name="Group 53"/>
          <p:cNvGrpSpPr/>
          <p:nvPr/>
        </p:nvGrpSpPr>
        <p:grpSpPr>
          <a:xfrm>
            <a:off x="5675040" y="4701240"/>
            <a:ext cx="1219680" cy="1463760"/>
            <a:chOff x="5675040" y="4701240"/>
            <a:chExt cx="1219680" cy="1463760"/>
          </a:xfrm>
        </p:grpSpPr>
        <p:sp>
          <p:nvSpPr>
            <p:cNvPr id="244" name="CustomShape 54"/>
            <p:cNvSpPr/>
            <p:nvPr/>
          </p:nvSpPr>
          <p:spPr>
            <a:xfrm>
              <a:off x="5675040" y="4701240"/>
              <a:ext cx="1219680" cy="1463760"/>
            </a:xfrm>
            <a:custGeom>
              <a:avLst/>
              <a:gdLst/>
              <a:ahLst/>
              <a:rect l="l" t="t" r="r" b="b"/>
              <a:pathLst>
                <a:path w="524" h="636">
                  <a:moveTo>
                    <a:pt x="320" y="24"/>
                  </a:moveTo>
                  <a:cubicBezTo>
                    <a:pt x="320" y="18"/>
                    <a:pt x="317" y="12"/>
                    <a:pt x="312" y="7"/>
                  </a:cubicBezTo>
                  <a:cubicBezTo>
                    <a:pt x="306" y="2"/>
                    <a:pt x="299" y="0"/>
                    <a:pt x="292" y="0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23" y="0"/>
                    <a:pt x="217" y="2"/>
                    <a:pt x="211" y="7"/>
                  </a:cubicBezTo>
                  <a:cubicBezTo>
                    <a:pt x="206" y="12"/>
                    <a:pt x="204" y="18"/>
                    <a:pt x="204" y="24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4" y="84"/>
                    <a:pt x="206" y="89"/>
                    <a:pt x="211" y="94"/>
                  </a:cubicBezTo>
                  <a:cubicBezTo>
                    <a:pt x="217" y="99"/>
                    <a:pt x="223" y="101"/>
                    <a:pt x="231" y="101"/>
                  </a:cubicBezTo>
                  <a:cubicBezTo>
                    <a:pt x="242" y="101"/>
                    <a:pt x="242" y="101"/>
                    <a:pt x="242" y="101"/>
                  </a:cubicBezTo>
                  <a:cubicBezTo>
                    <a:pt x="242" y="115"/>
                    <a:pt x="242" y="115"/>
                    <a:pt x="242" y="115"/>
                  </a:cubicBezTo>
                  <a:cubicBezTo>
                    <a:pt x="190" y="118"/>
                    <a:pt x="143" y="136"/>
                    <a:pt x="102" y="167"/>
                  </a:cubicBezTo>
                  <a:cubicBezTo>
                    <a:pt x="94" y="160"/>
                    <a:pt x="94" y="160"/>
                    <a:pt x="94" y="160"/>
                  </a:cubicBezTo>
                  <a:cubicBezTo>
                    <a:pt x="99" y="155"/>
                    <a:pt x="99" y="155"/>
                    <a:pt x="99" y="155"/>
                  </a:cubicBezTo>
                  <a:cubicBezTo>
                    <a:pt x="102" y="153"/>
                    <a:pt x="104" y="149"/>
                    <a:pt x="104" y="143"/>
                  </a:cubicBezTo>
                  <a:cubicBezTo>
                    <a:pt x="104" y="139"/>
                    <a:pt x="102" y="134"/>
                    <a:pt x="99" y="131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69" y="102"/>
                    <a:pt x="66" y="100"/>
                    <a:pt x="61" y="100"/>
                  </a:cubicBezTo>
                  <a:cubicBezTo>
                    <a:pt x="56" y="100"/>
                    <a:pt x="53" y="102"/>
                    <a:pt x="49" y="106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20" y="134"/>
                    <a:pt x="18" y="139"/>
                    <a:pt x="18" y="143"/>
                  </a:cubicBezTo>
                  <a:cubicBezTo>
                    <a:pt x="18" y="148"/>
                    <a:pt x="20" y="152"/>
                    <a:pt x="24" y="155"/>
                  </a:cubicBezTo>
                  <a:cubicBezTo>
                    <a:pt x="49" y="181"/>
                    <a:pt x="49" y="181"/>
                    <a:pt x="49" y="181"/>
                  </a:cubicBezTo>
                  <a:cubicBezTo>
                    <a:pt x="53" y="184"/>
                    <a:pt x="57" y="186"/>
                    <a:pt x="61" y="186"/>
                  </a:cubicBezTo>
                  <a:cubicBezTo>
                    <a:pt x="66" y="186"/>
                    <a:pt x="70" y="184"/>
                    <a:pt x="74" y="181"/>
                  </a:cubicBezTo>
                  <a:cubicBezTo>
                    <a:pt x="78" y="177"/>
                    <a:pt x="78" y="177"/>
                    <a:pt x="78" y="177"/>
                  </a:cubicBezTo>
                  <a:cubicBezTo>
                    <a:pt x="85" y="183"/>
                    <a:pt x="85" y="183"/>
                    <a:pt x="85" y="183"/>
                  </a:cubicBezTo>
                  <a:cubicBezTo>
                    <a:pt x="81" y="185"/>
                    <a:pt x="79" y="187"/>
                    <a:pt x="76" y="191"/>
                  </a:cubicBezTo>
                  <a:cubicBezTo>
                    <a:pt x="45" y="222"/>
                    <a:pt x="24" y="256"/>
                    <a:pt x="12" y="294"/>
                  </a:cubicBezTo>
                  <a:cubicBezTo>
                    <a:pt x="4" y="320"/>
                    <a:pt x="0" y="347"/>
                    <a:pt x="0" y="376"/>
                  </a:cubicBezTo>
                  <a:cubicBezTo>
                    <a:pt x="0" y="443"/>
                    <a:pt x="22" y="500"/>
                    <a:pt x="65" y="549"/>
                  </a:cubicBezTo>
                  <a:cubicBezTo>
                    <a:pt x="62" y="547"/>
                    <a:pt x="60" y="543"/>
                    <a:pt x="57" y="541"/>
                  </a:cubicBezTo>
                  <a:cubicBezTo>
                    <a:pt x="113" y="600"/>
                    <a:pt x="179" y="630"/>
                    <a:pt x="252" y="634"/>
                  </a:cubicBezTo>
                  <a:cubicBezTo>
                    <a:pt x="305" y="636"/>
                    <a:pt x="350" y="626"/>
                    <a:pt x="391" y="605"/>
                  </a:cubicBezTo>
                  <a:cubicBezTo>
                    <a:pt x="399" y="601"/>
                    <a:pt x="406" y="595"/>
                    <a:pt x="414" y="591"/>
                  </a:cubicBezTo>
                  <a:cubicBezTo>
                    <a:pt x="446" y="568"/>
                    <a:pt x="471" y="539"/>
                    <a:pt x="491" y="505"/>
                  </a:cubicBezTo>
                  <a:cubicBezTo>
                    <a:pt x="513" y="466"/>
                    <a:pt x="524" y="423"/>
                    <a:pt x="524" y="376"/>
                  </a:cubicBezTo>
                  <a:cubicBezTo>
                    <a:pt x="524" y="347"/>
                    <a:pt x="520" y="320"/>
                    <a:pt x="512" y="294"/>
                  </a:cubicBezTo>
                  <a:cubicBezTo>
                    <a:pt x="499" y="257"/>
                    <a:pt x="478" y="222"/>
                    <a:pt x="447" y="191"/>
                  </a:cubicBezTo>
                  <a:cubicBezTo>
                    <a:pt x="401" y="144"/>
                    <a:pt x="346" y="119"/>
                    <a:pt x="282" y="115"/>
                  </a:cubicBezTo>
                  <a:cubicBezTo>
                    <a:pt x="282" y="101"/>
                    <a:pt x="282" y="101"/>
                    <a:pt x="282" y="101"/>
                  </a:cubicBezTo>
                  <a:cubicBezTo>
                    <a:pt x="292" y="101"/>
                    <a:pt x="292" y="101"/>
                    <a:pt x="292" y="101"/>
                  </a:cubicBezTo>
                  <a:cubicBezTo>
                    <a:pt x="299" y="101"/>
                    <a:pt x="306" y="99"/>
                    <a:pt x="312" y="94"/>
                  </a:cubicBezTo>
                  <a:cubicBezTo>
                    <a:pt x="317" y="89"/>
                    <a:pt x="320" y="84"/>
                    <a:pt x="320" y="77"/>
                  </a:cubicBezTo>
                  <a:lnTo>
                    <a:pt x="320" y="24"/>
                  </a:lnTo>
                  <a:close/>
                  <a:moveTo>
                    <a:pt x="262" y="152"/>
                  </a:moveTo>
                  <a:cubicBezTo>
                    <a:pt x="324" y="152"/>
                    <a:pt x="377" y="173"/>
                    <a:pt x="421" y="217"/>
                  </a:cubicBezTo>
                  <a:cubicBezTo>
                    <a:pt x="465" y="261"/>
                    <a:pt x="487" y="314"/>
                    <a:pt x="487" y="376"/>
                  </a:cubicBezTo>
                  <a:cubicBezTo>
                    <a:pt x="487" y="404"/>
                    <a:pt x="482" y="431"/>
                    <a:pt x="474" y="455"/>
                  </a:cubicBezTo>
                  <a:cubicBezTo>
                    <a:pt x="463" y="485"/>
                    <a:pt x="445" y="511"/>
                    <a:pt x="421" y="536"/>
                  </a:cubicBezTo>
                  <a:cubicBezTo>
                    <a:pt x="377" y="580"/>
                    <a:pt x="324" y="601"/>
                    <a:pt x="262" y="602"/>
                  </a:cubicBezTo>
                  <a:cubicBezTo>
                    <a:pt x="199" y="601"/>
                    <a:pt x="147" y="580"/>
                    <a:pt x="103" y="536"/>
                  </a:cubicBezTo>
                  <a:cubicBezTo>
                    <a:pt x="79" y="511"/>
                    <a:pt x="61" y="485"/>
                    <a:pt x="50" y="455"/>
                  </a:cubicBezTo>
                  <a:cubicBezTo>
                    <a:pt x="42" y="431"/>
                    <a:pt x="37" y="404"/>
                    <a:pt x="37" y="376"/>
                  </a:cubicBezTo>
                  <a:cubicBezTo>
                    <a:pt x="37" y="314"/>
                    <a:pt x="59" y="261"/>
                    <a:pt x="103" y="217"/>
                  </a:cubicBezTo>
                  <a:cubicBezTo>
                    <a:pt x="147" y="173"/>
                    <a:pt x="199" y="152"/>
                    <a:pt x="262" y="152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5" name="CustomShape 55"/>
            <p:cNvSpPr/>
            <p:nvPr/>
          </p:nvSpPr>
          <p:spPr>
            <a:xfrm>
              <a:off x="6265800" y="5074560"/>
              <a:ext cx="37800" cy="97560"/>
            </a:xfrm>
            <a:custGeom>
              <a:avLst/>
              <a:gdLst/>
              <a:ahLst/>
              <a:rect l="l" t="t" r="r" b="b"/>
              <a:pathLst>
                <a:path w="16" h="42">
                  <a:moveTo>
                    <a:pt x="16" y="7"/>
                  </a:moveTo>
                  <a:cubicBezTo>
                    <a:pt x="16" y="4"/>
                    <a:pt x="15" y="3"/>
                    <a:pt x="14" y="2"/>
                  </a:cubicBezTo>
                  <a:cubicBezTo>
                    <a:pt x="12" y="1"/>
                    <a:pt x="10" y="0"/>
                    <a:pt x="8" y="0"/>
                  </a:cubicBezTo>
                  <a:cubicBezTo>
                    <a:pt x="7" y="0"/>
                    <a:pt x="5" y="1"/>
                    <a:pt x="2" y="2"/>
                  </a:cubicBezTo>
                  <a:cubicBezTo>
                    <a:pt x="1" y="3"/>
                    <a:pt x="0" y="4"/>
                    <a:pt x="0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7"/>
                    <a:pt x="1" y="39"/>
                    <a:pt x="2" y="40"/>
                  </a:cubicBezTo>
                  <a:cubicBezTo>
                    <a:pt x="5" y="41"/>
                    <a:pt x="7" y="42"/>
                    <a:pt x="8" y="42"/>
                  </a:cubicBezTo>
                  <a:cubicBezTo>
                    <a:pt x="10" y="42"/>
                    <a:pt x="12" y="41"/>
                    <a:pt x="14" y="40"/>
                  </a:cubicBezTo>
                  <a:cubicBezTo>
                    <a:pt x="15" y="39"/>
                    <a:pt x="16" y="37"/>
                    <a:pt x="16" y="35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6" name="CustomShape 56"/>
            <p:cNvSpPr/>
            <p:nvPr/>
          </p:nvSpPr>
          <p:spPr>
            <a:xfrm>
              <a:off x="6460920" y="5112720"/>
              <a:ext cx="60120" cy="86760"/>
            </a:xfrm>
            <a:custGeom>
              <a:avLst/>
              <a:gdLst/>
              <a:ahLst/>
              <a:rect l="l" t="t" r="r" b="b"/>
              <a:pathLst>
                <a:path w="27" h="40">
                  <a:moveTo>
                    <a:pt x="1" y="29"/>
                  </a:moveTo>
                  <a:cubicBezTo>
                    <a:pt x="0" y="31"/>
                    <a:pt x="0" y="32"/>
                    <a:pt x="1" y="35"/>
                  </a:cubicBezTo>
                  <a:cubicBezTo>
                    <a:pt x="1" y="36"/>
                    <a:pt x="3" y="38"/>
                    <a:pt x="5" y="39"/>
                  </a:cubicBezTo>
                  <a:cubicBezTo>
                    <a:pt x="6" y="39"/>
                    <a:pt x="9" y="40"/>
                    <a:pt x="11" y="39"/>
                  </a:cubicBezTo>
                  <a:cubicBezTo>
                    <a:pt x="12" y="39"/>
                    <a:pt x="14" y="38"/>
                    <a:pt x="14" y="36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7" y="9"/>
                    <a:pt x="27" y="8"/>
                    <a:pt x="26" y="6"/>
                  </a:cubicBezTo>
                  <a:cubicBezTo>
                    <a:pt x="26" y="4"/>
                    <a:pt x="24" y="3"/>
                    <a:pt x="22" y="2"/>
                  </a:cubicBezTo>
                  <a:cubicBezTo>
                    <a:pt x="21" y="2"/>
                    <a:pt x="20" y="0"/>
                    <a:pt x="18" y="2"/>
                  </a:cubicBezTo>
                  <a:cubicBezTo>
                    <a:pt x="15" y="2"/>
                    <a:pt x="14" y="2"/>
                    <a:pt x="13" y="4"/>
                  </a:cubicBezTo>
                  <a:lnTo>
                    <a:pt x="1" y="29"/>
                  </a:ln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7" name="CustomShape 57"/>
            <p:cNvSpPr/>
            <p:nvPr/>
          </p:nvSpPr>
          <p:spPr>
            <a:xfrm>
              <a:off x="6171120" y="5337720"/>
              <a:ext cx="533880" cy="256680"/>
            </a:xfrm>
            <a:custGeom>
              <a:avLst/>
              <a:gdLst/>
              <a:ahLst/>
              <a:rect l="l" t="t" r="r" b="b"/>
              <a:pathLst>
                <a:path w="231" h="112">
                  <a:moveTo>
                    <a:pt x="67" y="69"/>
                  </a:moveTo>
                  <a:cubicBezTo>
                    <a:pt x="67" y="69"/>
                    <a:pt x="67" y="69"/>
                    <a:pt x="65" y="68"/>
                  </a:cubicBezTo>
                  <a:cubicBezTo>
                    <a:pt x="61" y="65"/>
                    <a:pt x="56" y="61"/>
                    <a:pt x="49" y="61"/>
                  </a:cubicBezTo>
                  <a:cubicBezTo>
                    <a:pt x="42" y="61"/>
                    <a:pt x="36" y="65"/>
                    <a:pt x="31" y="68"/>
                  </a:cubicBezTo>
                  <a:cubicBezTo>
                    <a:pt x="27" y="73"/>
                    <a:pt x="25" y="79"/>
                    <a:pt x="25" y="85"/>
                  </a:cubicBezTo>
                  <a:cubicBezTo>
                    <a:pt x="25" y="87"/>
                    <a:pt x="25" y="88"/>
                    <a:pt x="25" y="89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4" y="98"/>
                    <a:pt x="2" y="100"/>
                    <a:pt x="2" y="102"/>
                  </a:cubicBezTo>
                  <a:cubicBezTo>
                    <a:pt x="0" y="103"/>
                    <a:pt x="0" y="105"/>
                    <a:pt x="2" y="108"/>
                  </a:cubicBezTo>
                  <a:cubicBezTo>
                    <a:pt x="3" y="110"/>
                    <a:pt x="5" y="111"/>
                    <a:pt x="6" y="112"/>
                  </a:cubicBezTo>
                  <a:cubicBezTo>
                    <a:pt x="8" y="112"/>
                    <a:pt x="10" y="112"/>
                    <a:pt x="11" y="112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6" y="108"/>
                    <a:pt x="42" y="110"/>
                    <a:pt x="49" y="110"/>
                  </a:cubicBezTo>
                  <a:cubicBezTo>
                    <a:pt x="56" y="110"/>
                    <a:pt x="61" y="108"/>
                    <a:pt x="65" y="103"/>
                  </a:cubicBezTo>
                  <a:cubicBezTo>
                    <a:pt x="70" y="99"/>
                    <a:pt x="73" y="92"/>
                    <a:pt x="73" y="85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226" y="15"/>
                    <a:pt x="226" y="15"/>
                    <a:pt x="226" y="15"/>
                  </a:cubicBezTo>
                  <a:cubicBezTo>
                    <a:pt x="229" y="14"/>
                    <a:pt x="230" y="12"/>
                    <a:pt x="231" y="11"/>
                  </a:cubicBezTo>
                  <a:cubicBezTo>
                    <a:pt x="231" y="8"/>
                    <a:pt x="231" y="6"/>
                    <a:pt x="230" y="5"/>
                  </a:cubicBezTo>
                  <a:cubicBezTo>
                    <a:pt x="230" y="3"/>
                    <a:pt x="227" y="2"/>
                    <a:pt x="225" y="1"/>
                  </a:cubicBezTo>
                  <a:cubicBezTo>
                    <a:pt x="224" y="0"/>
                    <a:pt x="222" y="0"/>
                    <a:pt x="220" y="0"/>
                  </a:cubicBezTo>
                  <a:lnTo>
                    <a:pt x="67" y="69"/>
                  </a:ln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8" name="CustomShape 58"/>
            <p:cNvSpPr/>
            <p:nvPr/>
          </p:nvSpPr>
          <p:spPr>
            <a:xfrm>
              <a:off x="6589080" y="5217120"/>
              <a:ext cx="77040" cy="75600"/>
            </a:xfrm>
            <a:custGeom>
              <a:avLst/>
              <a:gdLst/>
              <a:ahLst/>
              <a:rect l="l" t="t" r="r" b="b"/>
              <a:pathLst>
                <a:path w="34" h="34">
                  <a:moveTo>
                    <a:pt x="33" y="13"/>
                  </a:moveTo>
                  <a:cubicBezTo>
                    <a:pt x="34" y="12"/>
                    <a:pt x="34" y="11"/>
                    <a:pt x="34" y="8"/>
                  </a:cubicBezTo>
                  <a:cubicBezTo>
                    <a:pt x="34" y="6"/>
                    <a:pt x="33" y="5"/>
                    <a:pt x="32" y="3"/>
                  </a:cubicBezTo>
                  <a:cubicBezTo>
                    <a:pt x="31" y="2"/>
                    <a:pt x="30" y="1"/>
                    <a:pt x="28" y="1"/>
                  </a:cubicBezTo>
                  <a:cubicBezTo>
                    <a:pt x="26" y="0"/>
                    <a:pt x="24" y="1"/>
                    <a:pt x="23" y="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2"/>
                    <a:pt x="0" y="24"/>
                    <a:pt x="0" y="26"/>
                  </a:cubicBezTo>
                  <a:cubicBezTo>
                    <a:pt x="0" y="27"/>
                    <a:pt x="1" y="29"/>
                    <a:pt x="2" y="32"/>
                  </a:cubicBezTo>
                  <a:cubicBezTo>
                    <a:pt x="3" y="33"/>
                    <a:pt x="5" y="33"/>
                    <a:pt x="8" y="34"/>
                  </a:cubicBezTo>
                  <a:cubicBezTo>
                    <a:pt x="9" y="34"/>
                    <a:pt x="11" y="34"/>
                    <a:pt x="12" y="33"/>
                  </a:cubicBezTo>
                  <a:lnTo>
                    <a:pt x="33" y="13"/>
                  </a:ln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9" name="CustomShape 59"/>
            <p:cNvSpPr/>
            <p:nvPr/>
          </p:nvSpPr>
          <p:spPr>
            <a:xfrm>
              <a:off x="6678360" y="5376240"/>
              <a:ext cx="88200" cy="53640"/>
            </a:xfrm>
            <a:custGeom>
              <a:avLst/>
              <a:gdLst/>
              <a:ahLst/>
              <a:rect l="l" t="t" r="r" b="b"/>
              <a:pathLst>
                <a:path w="39" h="25">
                  <a:moveTo>
                    <a:pt x="3" y="24"/>
                  </a:moveTo>
                  <a:cubicBezTo>
                    <a:pt x="5" y="25"/>
                    <a:pt x="6" y="25"/>
                    <a:pt x="8" y="2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3"/>
                    <a:pt x="38" y="12"/>
                    <a:pt x="38" y="11"/>
                  </a:cubicBezTo>
                  <a:cubicBezTo>
                    <a:pt x="39" y="9"/>
                    <a:pt x="39" y="7"/>
                    <a:pt x="38" y="6"/>
                  </a:cubicBezTo>
                  <a:cubicBezTo>
                    <a:pt x="38" y="3"/>
                    <a:pt x="37" y="1"/>
                    <a:pt x="35" y="1"/>
                  </a:cubicBezTo>
                  <a:cubicBezTo>
                    <a:pt x="33" y="0"/>
                    <a:pt x="32" y="0"/>
                    <a:pt x="30" y="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1"/>
                    <a:pt x="1" y="12"/>
                    <a:pt x="0" y="14"/>
                  </a:cubicBezTo>
                  <a:cubicBezTo>
                    <a:pt x="0" y="17"/>
                    <a:pt x="0" y="18"/>
                    <a:pt x="0" y="20"/>
                  </a:cubicBezTo>
                  <a:cubicBezTo>
                    <a:pt x="1" y="21"/>
                    <a:pt x="2" y="23"/>
                    <a:pt x="3" y="24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0" name="CustomShape 60"/>
            <p:cNvSpPr/>
            <p:nvPr/>
          </p:nvSpPr>
          <p:spPr>
            <a:xfrm>
              <a:off x="6093000" y="5107320"/>
              <a:ext cx="60120" cy="92160"/>
            </a:xfrm>
            <a:custGeom>
              <a:avLst/>
              <a:gdLst/>
              <a:ahLst/>
              <a:rect l="l" t="t" r="r" b="b"/>
              <a:pathLst>
                <a:path w="26" h="40">
                  <a:moveTo>
                    <a:pt x="2" y="5"/>
                  </a:moveTo>
                  <a:cubicBezTo>
                    <a:pt x="0" y="6"/>
                    <a:pt x="0" y="8"/>
                    <a:pt x="0" y="9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8"/>
                    <a:pt x="14" y="39"/>
                    <a:pt x="15" y="40"/>
                  </a:cubicBezTo>
                  <a:cubicBezTo>
                    <a:pt x="17" y="40"/>
                    <a:pt x="19" y="40"/>
                    <a:pt x="20" y="40"/>
                  </a:cubicBezTo>
                  <a:cubicBezTo>
                    <a:pt x="22" y="39"/>
                    <a:pt x="24" y="38"/>
                    <a:pt x="25" y="36"/>
                  </a:cubicBezTo>
                  <a:cubicBezTo>
                    <a:pt x="26" y="34"/>
                    <a:pt x="26" y="32"/>
                    <a:pt x="26" y="31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3"/>
                    <a:pt x="14" y="1"/>
                    <a:pt x="11" y="1"/>
                  </a:cubicBezTo>
                  <a:cubicBezTo>
                    <a:pt x="10" y="0"/>
                    <a:pt x="7" y="0"/>
                    <a:pt x="6" y="1"/>
                  </a:cubicBezTo>
                  <a:cubicBezTo>
                    <a:pt x="4" y="1"/>
                    <a:pt x="2" y="3"/>
                    <a:pt x="2" y="5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1" name="CustomShape 61"/>
            <p:cNvSpPr/>
            <p:nvPr/>
          </p:nvSpPr>
          <p:spPr>
            <a:xfrm>
              <a:off x="5936760" y="5200560"/>
              <a:ext cx="77040" cy="81360"/>
            </a:xfrm>
            <a:custGeom>
              <a:avLst/>
              <a:gdLst/>
              <a:ahLst/>
              <a:rect l="l" t="t" r="r" b="b"/>
              <a:pathLst>
                <a:path w="34" h="35">
                  <a:moveTo>
                    <a:pt x="13" y="2"/>
                  </a:moveTo>
                  <a:cubicBezTo>
                    <a:pt x="12" y="0"/>
                    <a:pt x="11" y="0"/>
                    <a:pt x="9" y="0"/>
                  </a:cubicBezTo>
                  <a:cubicBezTo>
                    <a:pt x="7" y="0"/>
                    <a:pt x="6" y="1"/>
                    <a:pt x="4" y="2"/>
                  </a:cubicBezTo>
                  <a:cubicBezTo>
                    <a:pt x="2" y="5"/>
                    <a:pt x="1" y="6"/>
                    <a:pt x="1" y="8"/>
                  </a:cubicBezTo>
                  <a:cubicBezTo>
                    <a:pt x="0" y="9"/>
                    <a:pt x="1" y="11"/>
                    <a:pt x="2" y="12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4"/>
                    <a:pt x="24" y="35"/>
                    <a:pt x="27" y="35"/>
                  </a:cubicBezTo>
                  <a:cubicBezTo>
                    <a:pt x="29" y="35"/>
                    <a:pt x="30" y="34"/>
                    <a:pt x="31" y="33"/>
                  </a:cubicBezTo>
                  <a:cubicBezTo>
                    <a:pt x="33" y="31"/>
                    <a:pt x="34" y="30"/>
                    <a:pt x="34" y="28"/>
                  </a:cubicBezTo>
                  <a:cubicBezTo>
                    <a:pt x="34" y="25"/>
                    <a:pt x="34" y="24"/>
                    <a:pt x="33" y="23"/>
                  </a:cubicBezTo>
                  <a:lnTo>
                    <a:pt x="13" y="2"/>
                  </a:ln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2" name="CustomShape 62"/>
            <p:cNvSpPr/>
            <p:nvPr/>
          </p:nvSpPr>
          <p:spPr>
            <a:xfrm>
              <a:off x="5836680" y="5343480"/>
              <a:ext cx="93600" cy="59400"/>
            </a:xfrm>
            <a:custGeom>
              <a:avLst/>
              <a:gdLst/>
              <a:ahLst/>
              <a:rect l="l" t="t" r="r" b="b"/>
              <a:pathLst>
                <a:path w="40" h="27">
                  <a:moveTo>
                    <a:pt x="6" y="1"/>
                  </a:moveTo>
                  <a:cubicBezTo>
                    <a:pt x="3" y="1"/>
                    <a:pt x="2" y="3"/>
                    <a:pt x="2" y="4"/>
                  </a:cubicBezTo>
                  <a:cubicBezTo>
                    <a:pt x="0" y="6"/>
                    <a:pt x="0" y="9"/>
                    <a:pt x="0" y="10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7"/>
                    <a:pt x="32" y="27"/>
                    <a:pt x="34" y="26"/>
                  </a:cubicBezTo>
                  <a:cubicBezTo>
                    <a:pt x="36" y="26"/>
                    <a:pt x="38" y="25"/>
                    <a:pt x="39" y="23"/>
                  </a:cubicBezTo>
                  <a:cubicBezTo>
                    <a:pt x="39" y="21"/>
                    <a:pt x="40" y="18"/>
                    <a:pt x="39" y="16"/>
                  </a:cubicBezTo>
                  <a:cubicBezTo>
                    <a:pt x="39" y="15"/>
                    <a:pt x="38" y="14"/>
                    <a:pt x="36" y="1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7" y="0"/>
                    <a:pt x="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3" name="CustomShape 63"/>
            <p:cNvSpPr/>
            <p:nvPr/>
          </p:nvSpPr>
          <p:spPr>
            <a:xfrm>
              <a:off x="5769720" y="5551920"/>
              <a:ext cx="93600" cy="31680"/>
            </a:xfrm>
            <a:custGeom>
              <a:avLst/>
              <a:gdLst/>
              <a:ahLst/>
              <a:rect l="l" t="t" r="r" b="b"/>
              <a:pathLst>
                <a:path w="41" h="16">
                  <a:moveTo>
                    <a:pt x="41" y="8"/>
                  </a:moveTo>
                  <a:cubicBezTo>
                    <a:pt x="41" y="7"/>
                    <a:pt x="41" y="5"/>
                    <a:pt x="40" y="3"/>
                  </a:cubicBezTo>
                  <a:cubicBezTo>
                    <a:pt x="39" y="1"/>
                    <a:pt x="38" y="0"/>
                    <a:pt x="3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4" y="1"/>
                    <a:pt x="3" y="3"/>
                  </a:cubicBezTo>
                  <a:cubicBezTo>
                    <a:pt x="2" y="5"/>
                    <a:pt x="0" y="7"/>
                    <a:pt x="0" y="8"/>
                  </a:cubicBezTo>
                  <a:cubicBezTo>
                    <a:pt x="0" y="10"/>
                    <a:pt x="2" y="12"/>
                    <a:pt x="3" y="13"/>
                  </a:cubicBezTo>
                  <a:cubicBezTo>
                    <a:pt x="4" y="14"/>
                    <a:pt x="5" y="16"/>
                    <a:pt x="7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8" y="16"/>
                    <a:pt x="39" y="14"/>
                    <a:pt x="40" y="13"/>
                  </a:cubicBezTo>
                  <a:cubicBezTo>
                    <a:pt x="41" y="12"/>
                    <a:pt x="41" y="10"/>
                    <a:pt x="41" y="8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4" name="CustomShape 64"/>
            <p:cNvSpPr/>
            <p:nvPr/>
          </p:nvSpPr>
          <p:spPr>
            <a:xfrm>
              <a:off x="5803200" y="5705640"/>
              <a:ext cx="88200" cy="59400"/>
            </a:xfrm>
            <a:custGeom>
              <a:avLst/>
              <a:gdLst/>
              <a:ahLst/>
              <a:rect l="l" t="t" r="r" b="b"/>
              <a:pathLst>
                <a:path w="39" h="26">
                  <a:moveTo>
                    <a:pt x="1" y="20"/>
                  </a:moveTo>
                  <a:cubicBezTo>
                    <a:pt x="1" y="22"/>
                    <a:pt x="2" y="25"/>
                    <a:pt x="4" y="26"/>
                  </a:cubicBezTo>
                  <a:cubicBezTo>
                    <a:pt x="6" y="26"/>
                    <a:pt x="7" y="26"/>
                    <a:pt x="9" y="26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7" y="15"/>
                    <a:pt x="38" y="14"/>
                    <a:pt x="39" y="11"/>
                  </a:cubicBezTo>
                  <a:cubicBezTo>
                    <a:pt x="39" y="9"/>
                    <a:pt x="39" y="8"/>
                    <a:pt x="39" y="6"/>
                  </a:cubicBezTo>
                  <a:cubicBezTo>
                    <a:pt x="38" y="4"/>
                    <a:pt x="37" y="3"/>
                    <a:pt x="36" y="1"/>
                  </a:cubicBezTo>
                  <a:cubicBezTo>
                    <a:pt x="34" y="0"/>
                    <a:pt x="32" y="0"/>
                    <a:pt x="31" y="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7"/>
                    <a:pt x="0" y="19"/>
                    <a:pt x="1" y="20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5" name="CustomShape 65"/>
            <p:cNvSpPr/>
            <p:nvPr/>
          </p:nvSpPr>
          <p:spPr>
            <a:xfrm>
              <a:off x="5903640" y="5842800"/>
              <a:ext cx="77040" cy="75600"/>
            </a:xfrm>
            <a:custGeom>
              <a:avLst/>
              <a:gdLst/>
              <a:ahLst/>
              <a:rect l="l" t="t" r="r" b="b"/>
              <a:pathLst>
                <a:path w="35" h="34">
                  <a:moveTo>
                    <a:pt x="27" y="1"/>
                  </a:moveTo>
                  <a:cubicBezTo>
                    <a:pt x="26" y="0"/>
                    <a:pt x="24" y="1"/>
                    <a:pt x="23" y="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3"/>
                    <a:pt x="0" y="24"/>
                    <a:pt x="1" y="26"/>
                  </a:cubicBezTo>
                  <a:cubicBezTo>
                    <a:pt x="1" y="29"/>
                    <a:pt x="1" y="30"/>
                    <a:pt x="3" y="31"/>
                  </a:cubicBezTo>
                  <a:cubicBezTo>
                    <a:pt x="4" y="33"/>
                    <a:pt x="6" y="34"/>
                    <a:pt x="7" y="34"/>
                  </a:cubicBezTo>
                  <a:cubicBezTo>
                    <a:pt x="10" y="34"/>
                    <a:pt x="11" y="34"/>
                    <a:pt x="12" y="3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2"/>
                    <a:pt x="35" y="11"/>
                    <a:pt x="35" y="9"/>
                  </a:cubicBezTo>
                  <a:cubicBezTo>
                    <a:pt x="34" y="6"/>
                    <a:pt x="34" y="5"/>
                    <a:pt x="33" y="3"/>
                  </a:cubicBezTo>
                  <a:cubicBezTo>
                    <a:pt x="32" y="2"/>
                    <a:pt x="29" y="1"/>
                    <a:pt x="2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6" name="CustomShape 66"/>
            <p:cNvSpPr/>
            <p:nvPr/>
          </p:nvSpPr>
          <p:spPr>
            <a:xfrm>
              <a:off x="6265800" y="5963400"/>
              <a:ext cx="37800" cy="97560"/>
            </a:xfrm>
            <a:custGeom>
              <a:avLst/>
              <a:gdLst/>
              <a:ahLst/>
              <a:rect l="l" t="t" r="r" b="b"/>
              <a:pathLst>
                <a:path w="16" h="42">
                  <a:moveTo>
                    <a:pt x="2" y="2"/>
                  </a:moveTo>
                  <a:cubicBezTo>
                    <a:pt x="1" y="3"/>
                    <a:pt x="0" y="4"/>
                    <a:pt x="0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7"/>
                    <a:pt x="1" y="38"/>
                    <a:pt x="2" y="40"/>
                  </a:cubicBezTo>
                  <a:cubicBezTo>
                    <a:pt x="5" y="41"/>
                    <a:pt x="7" y="42"/>
                    <a:pt x="8" y="42"/>
                  </a:cubicBezTo>
                  <a:cubicBezTo>
                    <a:pt x="10" y="42"/>
                    <a:pt x="12" y="41"/>
                    <a:pt x="14" y="40"/>
                  </a:cubicBezTo>
                  <a:cubicBezTo>
                    <a:pt x="15" y="38"/>
                    <a:pt x="16" y="37"/>
                    <a:pt x="16" y="35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4"/>
                    <a:pt x="15" y="3"/>
                    <a:pt x="14" y="2"/>
                  </a:cubicBezTo>
                  <a:cubicBezTo>
                    <a:pt x="12" y="1"/>
                    <a:pt x="10" y="0"/>
                    <a:pt x="8" y="0"/>
                  </a:cubicBezTo>
                  <a:cubicBezTo>
                    <a:pt x="7" y="0"/>
                    <a:pt x="5" y="1"/>
                    <a:pt x="2" y="2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7" name="CustomShape 67"/>
            <p:cNvSpPr/>
            <p:nvPr/>
          </p:nvSpPr>
          <p:spPr>
            <a:xfrm>
              <a:off x="6042960" y="5936040"/>
              <a:ext cx="65880" cy="86760"/>
            </a:xfrm>
            <a:custGeom>
              <a:avLst/>
              <a:gdLst/>
              <a:ahLst/>
              <a:rect l="l" t="t" r="r" b="b"/>
              <a:pathLst>
                <a:path w="28" h="38">
                  <a:moveTo>
                    <a:pt x="24" y="1"/>
                  </a:moveTo>
                  <a:cubicBezTo>
                    <a:pt x="21" y="0"/>
                    <a:pt x="20" y="0"/>
                    <a:pt x="18" y="0"/>
                  </a:cubicBezTo>
                  <a:cubicBezTo>
                    <a:pt x="16" y="1"/>
                    <a:pt x="15" y="1"/>
                    <a:pt x="14" y="3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0" y="31"/>
                    <a:pt x="0" y="32"/>
                    <a:pt x="2" y="33"/>
                  </a:cubicBezTo>
                  <a:cubicBezTo>
                    <a:pt x="3" y="35"/>
                    <a:pt x="4" y="36"/>
                    <a:pt x="5" y="37"/>
                  </a:cubicBezTo>
                  <a:cubicBezTo>
                    <a:pt x="7" y="38"/>
                    <a:pt x="9" y="38"/>
                    <a:pt x="10" y="38"/>
                  </a:cubicBezTo>
                  <a:cubicBezTo>
                    <a:pt x="13" y="37"/>
                    <a:pt x="14" y="37"/>
                    <a:pt x="15" y="3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7"/>
                    <a:pt x="28" y="6"/>
                    <a:pt x="28" y="5"/>
                  </a:cubicBezTo>
                  <a:cubicBezTo>
                    <a:pt x="27" y="3"/>
                    <a:pt x="26" y="1"/>
                    <a:pt x="24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8" name="CustomShape 68"/>
            <p:cNvSpPr/>
            <p:nvPr/>
          </p:nvSpPr>
          <p:spPr>
            <a:xfrm>
              <a:off x="6706080" y="5551920"/>
              <a:ext cx="93600" cy="31680"/>
            </a:xfrm>
            <a:custGeom>
              <a:avLst/>
              <a:gdLst/>
              <a:ahLst/>
              <a:rect l="l" t="t" r="r" b="b"/>
              <a:pathLst>
                <a:path w="40" h="16">
                  <a:moveTo>
                    <a:pt x="40" y="8"/>
                  </a:moveTo>
                  <a:cubicBezTo>
                    <a:pt x="40" y="7"/>
                    <a:pt x="40" y="5"/>
                    <a:pt x="39" y="3"/>
                  </a:cubicBezTo>
                  <a:cubicBezTo>
                    <a:pt x="38" y="1"/>
                    <a:pt x="37" y="0"/>
                    <a:pt x="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3" y="1"/>
                    <a:pt x="2" y="3"/>
                  </a:cubicBezTo>
                  <a:cubicBezTo>
                    <a:pt x="1" y="5"/>
                    <a:pt x="0" y="7"/>
                    <a:pt x="0" y="8"/>
                  </a:cubicBezTo>
                  <a:cubicBezTo>
                    <a:pt x="0" y="10"/>
                    <a:pt x="1" y="12"/>
                    <a:pt x="2" y="13"/>
                  </a:cubicBezTo>
                  <a:cubicBezTo>
                    <a:pt x="3" y="14"/>
                    <a:pt x="4" y="16"/>
                    <a:pt x="6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7" y="16"/>
                    <a:pt x="38" y="14"/>
                    <a:pt x="39" y="13"/>
                  </a:cubicBezTo>
                  <a:cubicBezTo>
                    <a:pt x="40" y="12"/>
                    <a:pt x="40" y="10"/>
                    <a:pt x="40" y="8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9" name="CustomShape 69"/>
            <p:cNvSpPr/>
            <p:nvPr/>
          </p:nvSpPr>
          <p:spPr>
            <a:xfrm>
              <a:off x="6644880" y="5733000"/>
              <a:ext cx="88200" cy="59400"/>
            </a:xfrm>
            <a:custGeom>
              <a:avLst/>
              <a:gdLst/>
              <a:ahLst/>
              <a:rect l="l" t="t" r="r" b="b"/>
              <a:pathLst>
                <a:path w="40" h="28">
                  <a:moveTo>
                    <a:pt x="6" y="2"/>
                  </a:moveTo>
                  <a:cubicBezTo>
                    <a:pt x="4" y="2"/>
                    <a:pt x="2" y="4"/>
                    <a:pt x="1" y="6"/>
                  </a:cubicBezTo>
                  <a:cubicBezTo>
                    <a:pt x="1" y="7"/>
                    <a:pt x="0" y="9"/>
                    <a:pt x="1" y="10"/>
                  </a:cubicBezTo>
                  <a:cubicBezTo>
                    <a:pt x="1" y="13"/>
                    <a:pt x="2" y="14"/>
                    <a:pt x="4" y="15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1" y="28"/>
                    <a:pt x="33" y="28"/>
                    <a:pt x="34" y="27"/>
                  </a:cubicBezTo>
                  <a:cubicBezTo>
                    <a:pt x="37" y="27"/>
                    <a:pt x="38" y="26"/>
                    <a:pt x="39" y="24"/>
                  </a:cubicBezTo>
                  <a:cubicBezTo>
                    <a:pt x="39" y="21"/>
                    <a:pt x="40" y="19"/>
                    <a:pt x="40" y="17"/>
                  </a:cubicBezTo>
                  <a:cubicBezTo>
                    <a:pt x="39" y="16"/>
                    <a:pt x="38" y="15"/>
                    <a:pt x="37" y="14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0"/>
                    <a:pt x="8" y="0"/>
                    <a:pt x="6" y="2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0" name="CustomShape 70"/>
            <p:cNvSpPr/>
            <p:nvPr/>
          </p:nvSpPr>
          <p:spPr>
            <a:xfrm>
              <a:off x="6549840" y="5853600"/>
              <a:ext cx="82440" cy="81360"/>
            </a:xfrm>
            <a:custGeom>
              <a:avLst/>
              <a:gdLst/>
              <a:ahLst/>
              <a:rect l="l" t="t" r="r" b="b"/>
              <a:pathLst>
                <a:path w="34" h="36">
                  <a:moveTo>
                    <a:pt x="13" y="1"/>
                  </a:moveTo>
                  <a:cubicBezTo>
                    <a:pt x="12" y="0"/>
                    <a:pt x="11" y="0"/>
                    <a:pt x="8" y="0"/>
                  </a:cubicBezTo>
                  <a:cubicBezTo>
                    <a:pt x="6" y="0"/>
                    <a:pt x="5" y="1"/>
                    <a:pt x="3" y="3"/>
                  </a:cubicBezTo>
                  <a:cubicBezTo>
                    <a:pt x="2" y="4"/>
                    <a:pt x="1" y="6"/>
                    <a:pt x="1" y="7"/>
                  </a:cubicBezTo>
                  <a:cubicBezTo>
                    <a:pt x="0" y="9"/>
                    <a:pt x="1" y="11"/>
                    <a:pt x="2" y="1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5"/>
                    <a:pt x="24" y="36"/>
                    <a:pt x="26" y="36"/>
                  </a:cubicBezTo>
                  <a:cubicBezTo>
                    <a:pt x="28" y="35"/>
                    <a:pt x="29" y="35"/>
                    <a:pt x="30" y="32"/>
                  </a:cubicBezTo>
                  <a:cubicBezTo>
                    <a:pt x="33" y="31"/>
                    <a:pt x="34" y="30"/>
                    <a:pt x="34" y="28"/>
                  </a:cubicBezTo>
                  <a:cubicBezTo>
                    <a:pt x="34" y="26"/>
                    <a:pt x="34" y="25"/>
                    <a:pt x="33" y="24"/>
                  </a:cubicBezTo>
                  <a:lnTo>
                    <a:pt x="13" y="1"/>
                  </a:ln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1" name="CustomShape 71"/>
            <p:cNvSpPr/>
            <p:nvPr/>
          </p:nvSpPr>
          <p:spPr>
            <a:xfrm>
              <a:off x="6416280" y="5936040"/>
              <a:ext cx="60120" cy="92160"/>
            </a:xfrm>
            <a:custGeom>
              <a:avLst/>
              <a:gdLst/>
              <a:ahLst/>
              <a:rect l="l" t="t" r="r" b="b"/>
              <a:pathLst>
                <a:path w="27" h="39">
                  <a:moveTo>
                    <a:pt x="12" y="1"/>
                  </a:moveTo>
                  <a:cubicBezTo>
                    <a:pt x="10" y="0"/>
                    <a:pt x="8" y="0"/>
                    <a:pt x="7" y="1"/>
                  </a:cubicBezTo>
                  <a:cubicBezTo>
                    <a:pt x="5" y="1"/>
                    <a:pt x="2" y="2"/>
                    <a:pt x="2" y="4"/>
                  </a:cubicBezTo>
                  <a:cubicBezTo>
                    <a:pt x="1" y="6"/>
                    <a:pt x="0" y="7"/>
                    <a:pt x="1" y="10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37"/>
                    <a:pt x="13" y="38"/>
                    <a:pt x="16" y="39"/>
                  </a:cubicBezTo>
                  <a:cubicBezTo>
                    <a:pt x="18" y="39"/>
                    <a:pt x="19" y="39"/>
                    <a:pt x="21" y="38"/>
                  </a:cubicBezTo>
                  <a:cubicBezTo>
                    <a:pt x="23" y="38"/>
                    <a:pt x="24" y="37"/>
                    <a:pt x="26" y="35"/>
                  </a:cubicBezTo>
                  <a:cubicBezTo>
                    <a:pt x="26" y="33"/>
                    <a:pt x="27" y="32"/>
                    <a:pt x="26" y="31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2"/>
                    <a:pt x="13" y="1"/>
                    <a:pt x="1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2" name="CustomShape 72"/>
          <p:cNvSpPr/>
          <p:nvPr/>
        </p:nvSpPr>
        <p:spPr>
          <a:xfrm>
            <a:off x="1317600" y="1768680"/>
            <a:ext cx="967536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Planifiquem els treballs, que fem, quan ho fem i en què vinyes per assolir els objectius consensuats, millorar la biodiversitat de les parcel·les i la qualitat de vinificació del de raïm.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63" name="CustomShape 73"/>
          <p:cNvSpPr/>
          <p:nvPr/>
        </p:nvSpPr>
        <p:spPr>
          <a:xfrm>
            <a:off x="11496960" y="3953880"/>
            <a:ext cx="552240" cy="2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1400" spc="-1" strike="noStrike" u="sng">
                <a:solidFill>
                  <a:srgbClr val="404040"/>
                </a:solidFill>
                <a:uFillTx/>
                <a:latin typeface="Rockwell"/>
                <a:ea typeface="DejaVu Sans"/>
              </a:rPr>
              <a:t>2022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4622760" y="486720"/>
            <a:ext cx="3615120" cy="577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CONCLUSIONS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265" name="CustomShape 2"/>
          <p:cNvSpPr/>
          <p:nvPr/>
        </p:nvSpPr>
        <p:spPr>
          <a:xfrm>
            <a:off x="628200" y="1569960"/>
            <a:ext cx="10868040" cy="466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Les exigències dels consumidors de vins naturals ens motiva a treballar per millorar les vinyes i activar la màquina biològica de terra perquè sigui cada vegada més sans, autosuficients, fèrtils i rendibles els cultius.</a:t>
            </a:r>
            <a:endParaRPr b="0" lang="fr-FR" sz="2000" spc="-1" strike="noStrike">
              <a:latin typeface="Arial"/>
            </a:endParaRPr>
          </a:p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Treballar tancant cercles és la clau del nostre èxit ja que ens permet tenir seguretat, autonomia, minimitzar en pèrdues d'energia, de salut, d'esforç i de diners, que augmenta el benefici i disminueix les despeses associades a l'activitat gràcies a una excel·lent estratègia, disseny i treball de planificació prèvia, que no de peu a les presses, per prendre totes les decisions amb serenitat, tenint una visió concreta i alhora flexible dels nostres objectius i que ens permeti adaptar-nos als canvis meteorològics o imprevistos. </a:t>
            </a:r>
            <a:endParaRPr b="0" lang="fr-FR" sz="2000" spc="-1" strike="noStrike">
              <a:latin typeface="Arial"/>
            </a:endParaRPr>
          </a:p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Les estratègies i maniobres que proposem a terra van encaminats a garantir una fertilitat viva, que no requereixi de productes afegits, minimitzant els desequilibris (al celler i la vinya) i les aparicions de bioindicadors que perjudiquin la productivitat (anomenats plagues). </a:t>
            </a:r>
            <a:endParaRPr b="0" lang="fr-FR" sz="2000" spc="-1" strike="noStrike">
              <a:latin typeface="Arial"/>
            </a:endParaRPr>
          </a:p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Treballar a favor de la vida i la biologia és un valor afegit que et permetrà ser un referent per als joves emprenedors locals, el teu finca serà un centre pioner d'estudi i investigació i la millor garantia de qualitat per al consumidor de vins naturals de Jérôme Chesnot .</a:t>
            </a: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Imagen 4" descr=""/>
          <p:cNvPicPr/>
          <p:nvPr/>
        </p:nvPicPr>
        <p:blipFill>
          <a:blip r:embed="rId1"/>
          <a:stretch/>
        </p:blipFill>
        <p:spPr>
          <a:xfrm>
            <a:off x="2483640" y="719640"/>
            <a:ext cx="7224480" cy="5417640"/>
          </a:xfrm>
          <a:prstGeom prst="rect">
            <a:avLst/>
          </a:prstGeom>
          <a:ln cap="sq" w="38160">
            <a:solidFill>
              <a:srgbClr val="000000"/>
            </a:solidFill>
            <a:miter/>
          </a:ln>
          <a:effectLst>
            <a:outerShdw algn="tl" blurRad="50800" dir="2700000" dist="37674" rotWithShape="0">
              <a:srgbClr val="000000">
                <a:alpha val="43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2225160" y="442440"/>
            <a:ext cx="7741440" cy="933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L'EQUIP DE VI NATURAL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884160" y="1791000"/>
            <a:ext cx="3523680" cy="429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Equip agroecológic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Anscari Fuentes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Equip S.P.G.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Anscari Fuentes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Jérôme Chesnot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4293720" y="1528920"/>
            <a:ext cx="3523680" cy="420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Equip de coordinació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Jérôme Chesnot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Juan Tárrega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Cristóbal Vanyó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Anscari Fuentes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Times New Roman"/>
              </a:rPr>
              <a:t>Direcció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Times New Roman"/>
              </a:rPr>
              <a:t>Jérôme Chesnot 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7923600" y="1816200"/>
            <a:ext cx="3523680" cy="374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Equip de comunicació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 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Jérôme Chesnot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Sesacreativitat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Lumi Requejo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Equip de venta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Jérôme Chesnot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094400" y="1077480"/>
            <a:ext cx="10002960" cy="466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S.P.G. del Vi Natural 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El projecte de Jérôme Chesnot ha creat un Segell Participatiu de Garantia independent dels operadors oficials per oferir un producte de màxima qualitat a consumidor, donar suport de forma real als viticultors que realitzen un treball excepcional i garantir que es fomenta la biodiversitat és seus ceps de forma sostenible. 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Un valor afegit per als viticultors que no utilitzen pesticides ni adobs de síntesi, que no utilitzen herbicides ni verins a les seves parcel·les i sense additius, sense sulfits i sense adulterar el vi al celler. Però encara va més enllà, la sostenibilitat i l'autosuficiència són clau. Es fomenten les plantes medicinals, les tanques, les flors, les ombres, als pol·linitzadors, els policultius, la diversitat i la fauna auxiliar sense oblidar als cucs de terra, els fongs, bacteris i microorganismes beneficiosos recolzats per una coberta vegetal viva que millora l'estructura de la terra, la porositat i retenció d'humitat.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1094400" y="610200"/>
            <a:ext cx="10002960" cy="31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SEGELL PARTICIPATIU DE GARANTIA </a:t>
            </a: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1082520" y="1535400"/>
            <a:ext cx="10026360" cy="4221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343080" indent="-342000" algn="just">
              <a:lnSpc>
                <a:spcPct val="90000"/>
              </a:lnSpc>
              <a:spcBef>
                <a:spcPts val="1001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Millorar la salut de la vinya i la qualitat de la seva producció sense potenciar el vigor.</a:t>
            </a:r>
            <a:endParaRPr b="0" lang="fr-FR" sz="2000" spc="-1" strike="noStrike">
              <a:latin typeface="Arial"/>
            </a:endParaRPr>
          </a:p>
          <a:p>
            <a:pPr marL="343080" indent="-342000" algn="just">
              <a:lnSpc>
                <a:spcPct val="90000"/>
              </a:lnSpc>
              <a:spcBef>
                <a:spcPts val="1001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Augmentar la capacitat de retenció d'aigua i evitar la pèrdua de fertilitat per escorrentias.</a:t>
            </a:r>
            <a:endParaRPr b="0" lang="fr-FR" sz="2000" spc="-1" strike="noStrike">
              <a:latin typeface="Arial"/>
            </a:endParaRPr>
          </a:p>
          <a:p>
            <a:pPr marL="343080" indent="-342000" algn="just">
              <a:lnSpc>
                <a:spcPct val="90000"/>
              </a:lnSpc>
              <a:spcBef>
                <a:spcPts val="1001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Potenciar la autofertilitat aportant matèria orgànica, minerals i microorganismes. </a:t>
            </a:r>
            <a:endParaRPr b="0" lang="fr-FR" sz="2000" spc="-1" strike="noStrike">
              <a:latin typeface="Arial"/>
            </a:endParaRPr>
          </a:p>
          <a:p>
            <a:pPr marL="343080" indent="-342000" algn="just">
              <a:lnSpc>
                <a:spcPct val="90000"/>
              </a:lnSpc>
              <a:spcBef>
                <a:spcPts val="1001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Generear una biodiversitat dalt (coberta vegetal) i sota el terra (un organisme viu) que potencia la salut dels teus cultius utilitzant recursos i estratègies agroecològiques com la fauna auxiliar, el policultiu o els pol·linitzadors. </a:t>
            </a:r>
            <a:endParaRPr b="0" lang="fr-FR" sz="2000" spc="-1" strike="noStrike">
              <a:latin typeface="Arial"/>
            </a:endParaRPr>
          </a:p>
          <a:p>
            <a:pPr marL="343080" indent="-342000" algn="just">
              <a:lnSpc>
                <a:spcPct val="90000"/>
              </a:lnSpc>
              <a:spcBef>
                <a:spcPts val="1001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Optimitzar la teva energia (esforç, temps i diners) per obtenir millors resultats amb la mínima despesa possible. </a:t>
            </a:r>
            <a:endParaRPr b="0" lang="fr-FR" sz="2000" spc="-1" strike="noStrike">
              <a:latin typeface="Arial"/>
            </a:endParaRPr>
          </a:p>
          <a:p>
            <a:pPr marL="343080" indent="-342000" algn="just">
              <a:lnSpc>
                <a:spcPct val="90000"/>
              </a:lnSpc>
              <a:spcBef>
                <a:spcPts val="1001"/>
              </a:spcBef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Adaptar el mètode i la proposta a la teua mesura, a les necesitats exactes del teu sòl, a la dinàmica del teu treball i la filosofia del teu projecte per aconseguir un vi natural excepcional únic, amb el teu segell d’identitat i tota l’expressió de terra on viuen les teues vinyes.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 flipV="1" rot="10800000">
            <a:off x="1651680" y="696960"/>
            <a:ext cx="8890200" cy="5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OBJECTIUS  DEL S.P.G. DEL VI NATURAL </a:t>
            </a: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814680" y="1508400"/>
            <a:ext cx="10371960" cy="496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El nostre treball és oferir-assessorament i acompanyament en la transició, donar valor afegit al producte final, millorar la producció, preservar el medi ambient alhora proveir de productes amb més qualitat i sans a les consumidores, en major mesura que el simple fet de reduir els costos, que vénen associats directament a l'augment de la biodiversitat.</a:t>
            </a:r>
            <a:endParaRPr b="0" lang="fr-FR" sz="2000" spc="-1" strike="noStrike">
              <a:latin typeface="Arial"/>
            </a:endParaRPr>
          </a:p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endParaRPr b="0" lang="fr-FR" sz="2000" spc="-1" strike="noStrike">
              <a:latin typeface="Arial"/>
            </a:endParaRPr>
          </a:p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Realitzem una planificació completa i precisa per poder assolir els objectius plantejats i aconseguir elaborar Vi Natural per Jérôme.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Per al nostre programa de transició a la viticultura natural tingui èxit ha d'estar basat en un pla organitzat i coordinat. S'ha de disposar d'una planificació bàsica anual per anticipar i resoldre el problemes.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La idea és gestionar les dificultats abans d'haver de resoldre-les.</a:t>
            </a:r>
            <a:endParaRPr b="0" lang="fr-F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285840" indent="-284760" algn="just">
              <a:lnSpc>
                <a:spcPct val="100000"/>
              </a:lnSpc>
              <a:buClr>
                <a:srgbClr val="3c4043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60182a"/>
                </a:solidFill>
                <a:latin typeface="Bell MT"/>
                <a:ea typeface="DejaVu Sans"/>
              </a:rPr>
              <a:t>El gerent de la vinya ha de conèixer-la vinya, el ritme i planificar la feina de casa per assolir els objectius consensuats amb l'equip agroecològic de Jérôme.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2127240" y="411480"/>
            <a:ext cx="7937280" cy="979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L’ACOMPANYAMENT PEL S.P.G.</a:t>
            </a: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1965240" y="3974040"/>
            <a:ext cx="252252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Viticultor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 </a:t>
            </a: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&amp;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Jérôme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4929480" y="4008600"/>
            <a:ext cx="2550960" cy="9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Viticultor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&amp;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 </a:t>
            </a: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Anscari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67" name="Line 3"/>
          <p:cNvSpPr/>
          <p:nvPr/>
        </p:nvSpPr>
        <p:spPr>
          <a:xfrm>
            <a:off x="7575480" y="2033280"/>
            <a:ext cx="0" cy="148752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8" name="Group 4"/>
          <p:cNvGrpSpPr/>
          <p:nvPr/>
        </p:nvGrpSpPr>
        <p:grpSpPr>
          <a:xfrm>
            <a:off x="5780880" y="2359800"/>
            <a:ext cx="660240" cy="752760"/>
            <a:chOff x="5780880" y="2359800"/>
            <a:chExt cx="660240" cy="752760"/>
          </a:xfrm>
        </p:grpSpPr>
        <p:sp>
          <p:nvSpPr>
            <p:cNvPr id="69" name="CustomShape 5"/>
            <p:cNvSpPr/>
            <p:nvPr/>
          </p:nvSpPr>
          <p:spPr>
            <a:xfrm>
              <a:off x="5780880" y="2359800"/>
              <a:ext cx="660240" cy="752760"/>
            </a:xfrm>
            <a:custGeom>
              <a:avLst/>
              <a:gdLst/>
              <a:ahLst/>
              <a:rect l="l" t="t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6"/>
            <p:cNvSpPr/>
            <p:nvPr/>
          </p:nvSpPr>
          <p:spPr>
            <a:xfrm>
              <a:off x="6112800" y="2458800"/>
              <a:ext cx="245160" cy="244080"/>
            </a:xfrm>
            <a:custGeom>
              <a:avLst/>
              <a:gdLst/>
              <a:ahLst/>
              <a:rect l="l" t="t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7"/>
            <p:cNvSpPr/>
            <p:nvPr/>
          </p:nvSpPr>
          <p:spPr>
            <a:xfrm>
              <a:off x="6178680" y="2524680"/>
              <a:ext cx="113400" cy="112320"/>
            </a:xfrm>
            <a:custGeom>
              <a:avLst/>
              <a:gdLst/>
              <a:ahLst/>
              <a:rect l="l" t="t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8"/>
            <p:cNvSpPr/>
            <p:nvPr/>
          </p:nvSpPr>
          <p:spPr>
            <a:xfrm>
              <a:off x="6205320" y="2550960"/>
              <a:ext cx="60840" cy="59400"/>
            </a:xfrm>
            <a:custGeom>
              <a:avLst/>
              <a:gdLst/>
              <a:ahLst/>
              <a:rect l="l" t="t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9"/>
            <p:cNvSpPr/>
            <p:nvPr/>
          </p:nvSpPr>
          <p:spPr>
            <a:xfrm>
              <a:off x="5964120" y="2442960"/>
              <a:ext cx="154440" cy="154440"/>
            </a:xfrm>
            <a:custGeom>
              <a:avLst/>
              <a:gdLst/>
              <a:ahLst/>
              <a:rect l="l" t="t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10"/>
            <p:cNvSpPr/>
            <p:nvPr/>
          </p:nvSpPr>
          <p:spPr>
            <a:xfrm>
              <a:off x="6006240" y="2485080"/>
              <a:ext cx="71280" cy="70200"/>
            </a:xfrm>
            <a:custGeom>
              <a:avLst/>
              <a:gdLst/>
              <a:ahLst/>
              <a:rect l="l" t="t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11"/>
            <p:cNvSpPr/>
            <p:nvPr/>
          </p:nvSpPr>
          <p:spPr>
            <a:xfrm>
              <a:off x="6023160" y="2500920"/>
              <a:ext cx="37080" cy="38520"/>
            </a:xfrm>
            <a:custGeom>
              <a:avLst/>
              <a:gdLst/>
              <a:ahLst/>
              <a:rect l="l" t="t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6" name="Group 12"/>
          <p:cNvGrpSpPr/>
          <p:nvPr/>
        </p:nvGrpSpPr>
        <p:grpSpPr>
          <a:xfrm>
            <a:off x="7414920" y="-2352960"/>
            <a:ext cx="611640" cy="901440"/>
            <a:chOff x="7414920" y="-2352960"/>
            <a:chExt cx="611640" cy="901440"/>
          </a:xfrm>
        </p:grpSpPr>
        <p:grpSp>
          <p:nvGrpSpPr>
            <p:cNvPr id="77" name="Group 13"/>
            <p:cNvGrpSpPr/>
            <p:nvPr/>
          </p:nvGrpSpPr>
          <p:grpSpPr>
            <a:xfrm>
              <a:off x="7414920" y="-2058480"/>
              <a:ext cx="477360" cy="606960"/>
              <a:chOff x="7414920" y="-2058480"/>
              <a:chExt cx="477360" cy="606960"/>
            </a:xfrm>
          </p:grpSpPr>
          <p:sp>
            <p:nvSpPr>
              <p:cNvPr id="78" name="CustomShape 14"/>
              <p:cNvSpPr/>
              <p:nvPr/>
            </p:nvSpPr>
            <p:spPr>
              <a:xfrm>
                <a:off x="7414920" y="-2058480"/>
                <a:ext cx="477360" cy="606960"/>
              </a:xfrm>
              <a:custGeom>
                <a:avLst/>
                <a:gdLst/>
                <a:ahLst/>
                <a:rect l="l" t="t" r="r" b="b"/>
                <a:pathLst>
                  <a:path w="117" h="205">
                    <a:moveTo>
                      <a:pt x="117" y="10"/>
                    </a:moveTo>
                    <a:cubicBezTo>
                      <a:pt x="117" y="7"/>
                      <a:pt x="115" y="4"/>
                      <a:pt x="113" y="2"/>
                    </a:cubicBezTo>
                    <a:cubicBezTo>
                      <a:pt x="113" y="2"/>
                      <a:pt x="113" y="2"/>
                      <a:pt x="113" y="2"/>
                    </a:cubicBezTo>
                    <a:cubicBezTo>
                      <a:pt x="112" y="2"/>
                      <a:pt x="112" y="1"/>
                      <a:pt x="112" y="1"/>
                    </a:cubicBezTo>
                    <a:cubicBezTo>
                      <a:pt x="111" y="0"/>
                      <a:pt x="109" y="0"/>
                      <a:pt x="107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1" y="0"/>
                      <a:pt x="97" y="5"/>
                      <a:pt x="97" y="10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79" y="32"/>
                      <a:pt x="79" y="32"/>
                      <a:pt x="79" y="32"/>
                    </a:cubicBezTo>
                    <a:cubicBezTo>
                      <a:pt x="79" y="32"/>
                      <a:pt x="79" y="32"/>
                      <a:pt x="79" y="32"/>
                    </a:cubicBezTo>
                    <a:cubicBezTo>
                      <a:pt x="79" y="32"/>
                      <a:pt x="79" y="32"/>
                      <a:pt x="79" y="32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2"/>
                      <a:pt x="20" y="32"/>
                      <a:pt x="20" y="32"/>
                    </a:cubicBezTo>
                    <a:cubicBezTo>
                      <a:pt x="0" y="32"/>
                      <a:pt x="0" y="56"/>
                      <a:pt x="0" y="56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0" y="113"/>
                      <a:pt x="0" y="114"/>
                    </a:cubicBezTo>
                    <a:cubicBezTo>
                      <a:pt x="1" y="119"/>
                      <a:pt x="5" y="123"/>
                      <a:pt x="10" y="123"/>
                    </a:cubicBezTo>
                    <a:cubicBezTo>
                      <a:pt x="16" y="123"/>
                      <a:pt x="20" y="119"/>
                      <a:pt x="21" y="113"/>
                    </a:cubicBezTo>
                    <a:cubicBezTo>
                      <a:pt x="21" y="113"/>
                      <a:pt x="21" y="113"/>
                      <a:pt x="21" y="112"/>
                    </a:cubicBezTo>
                    <a:cubicBezTo>
                      <a:pt x="21" y="112"/>
                      <a:pt x="21" y="112"/>
                      <a:pt x="21" y="112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01"/>
                      <a:pt x="21" y="101"/>
                      <a:pt x="21" y="101"/>
                    </a:cubicBezTo>
                    <a:cubicBezTo>
                      <a:pt x="21" y="101"/>
                      <a:pt x="21" y="74"/>
                      <a:pt x="21" y="53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24" y="96"/>
                      <a:pt x="24" y="96"/>
                      <a:pt x="24" y="96"/>
                    </a:cubicBezTo>
                    <a:cubicBezTo>
                      <a:pt x="24" y="96"/>
                      <a:pt x="24" y="96"/>
                      <a:pt x="24" y="96"/>
                    </a:cubicBezTo>
                    <a:cubicBezTo>
                      <a:pt x="24" y="193"/>
                      <a:pt x="24" y="193"/>
                      <a:pt x="24" y="193"/>
                    </a:cubicBezTo>
                    <a:cubicBezTo>
                      <a:pt x="24" y="200"/>
                      <a:pt x="30" y="205"/>
                      <a:pt x="36" y="205"/>
                    </a:cubicBezTo>
                    <a:cubicBezTo>
                      <a:pt x="43" y="205"/>
                      <a:pt x="48" y="200"/>
                      <a:pt x="48" y="193"/>
                    </a:cubicBezTo>
                    <a:cubicBezTo>
                      <a:pt x="48" y="123"/>
                      <a:pt x="48" y="123"/>
                      <a:pt x="48" y="123"/>
                    </a:cubicBezTo>
                    <a:cubicBezTo>
                      <a:pt x="48" y="123"/>
                      <a:pt x="48" y="123"/>
                      <a:pt x="48" y="123"/>
                    </a:cubicBezTo>
                    <a:cubicBezTo>
                      <a:pt x="49" y="123"/>
                      <a:pt x="50" y="123"/>
                      <a:pt x="50" y="123"/>
                    </a:cubicBezTo>
                    <a:cubicBezTo>
                      <a:pt x="51" y="123"/>
                      <a:pt x="52" y="123"/>
                      <a:pt x="53" y="123"/>
                    </a:cubicBezTo>
                    <a:cubicBezTo>
                      <a:pt x="53" y="123"/>
                      <a:pt x="53" y="123"/>
                      <a:pt x="53" y="123"/>
                    </a:cubicBezTo>
                    <a:cubicBezTo>
                      <a:pt x="53" y="193"/>
                      <a:pt x="53" y="193"/>
                      <a:pt x="53" y="193"/>
                    </a:cubicBezTo>
                    <a:cubicBezTo>
                      <a:pt x="53" y="200"/>
                      <a:pt x="58" y="205"/>
                      <a:pt x="65" y="205"/>
                    </a:cubicBezTo>
                    <a:cubicBezTo>
                      <a:pt x="71" y="205"/>
                      <a:pt x="77" y="200"/>
                      <a:pt x="77" y="193"/>
                    </a:cubicBezTo>
                    <a:cubicBezTo>
                      <a:pt x="77" y="96"/>
                      <a:pt x="77" y="96"/>
                      <a:pt x="77" y="96"/>
                    </a:cubicBezTo>
                    <a:cubicBezTo>
                      <a:pt x="77" y="96"/>
                      <a:pt x="77" y="96"/>
                      <a:pt x="77" y="96"/>
                    </a:cubicBezTo>
                    <a:cubicBezTo>
                      <a:pt x="77" y="53"/>
                      <a:pt x="77" y="53"/>
                      <a:pt x="77" y="53"/>
                    </a:cubicBezTo>
                    <a:cubicBezTo>
                      <a:pt x="82" y="53"/>
                      <a:pt x="82" y="53"/>
                      <a:pt x="82" y="53"/>
                    </a:cubicBezTo>
                    <a:cubicBezTo>
                      <a:pt x="82" y="53"/>
                      <a:pt x="82" y="53"/>
                      <a:pt x="82" y="53"/>
                    </a:cubicBezTo>
                    <a:cubicBezTo>
                      <a:pt x="106" y="53"/>
                      <a:pt x="106" y="53"/>
                      <a:pt x="106" y="53"/>
                    </a:cubicBezTo>
                    <a:cubicBezTo>
                      <a:pt x="106" y="53"/>
                      <a:pt x="106" y="53"/>
                      <a:pt x="106" y="53"/>
                    </a:cubicBezTo>
                    <a:cubicBezTo>
                      <a:pt x="107" y="53"/>
                      <a:pt x="107" y="53"/>
                      <a:pt x="107" y="53"/>
                    </a:cubicBezTo>
                    <a:cubicBezTo>
                      <a:pt x="113" y="53"/>
                      <a:pt x="117" y="49"/>
                      <a:pt x="117" y="43"/>
                    </a:cubicBezTo>
                    <a:cubicBezTo>
                      <a:pt x="117" y="43"/>
                      <a:pt x="117" y="19"/>
                      <a:pt x="117" y="12"/>
                    </a:cubicBezTo>
                    <a:cubicBezTo>
                      <a:pt x="117" y="12"/>
                      <a:pt x="117" y="12"/>
                      <a:pt x="117" y="12"/>
                    </a:cubicBezTo>
                    <a:lnTo>
                      <a:pt x="117" y="10"/>
                    </a:lnTo>
                    <a:close/>
                    <a:moveTo>
                      <a:pt x="47" y="42"/>
                    </a:moveTo>
                    <a:cubicBezTo>
                      <a:pt x="50" y="42"/>
                      <a:pt x="50" y="42"/>
                      <a:pt x="50" y="42"/>
                    </a:cubicBezTo>
                    <a:cubicBezTo>
                      <a:pt x="54" y="42"/>
                      <a:pt x="54" y="42"/>
                      <a:pt x="54" y="42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53" y="52"/>
                      <a:pt x="53" y="52"/>
                      <a:pt x="53" y="52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48" y="52"/>
                      <a:pt x="48" y="52"/>
                      <a:pt x="48" y="52"/>
                    </a:cubicBezTo>
                    <a:cubicBezTo>
                      <a:pt x="45" y="49"/>
                      <a:pt x="45" y="49"/>
                      <a:pt x="45" y="49"/>
                    </a:cubicBezTo>
                    <a:lnTo>
                      <a:pt x="47" y="42"/>
                    </a:lnTo>
                    <a:close/>
                    <a:moveTo>
                      <a:pt x="50" y="96"/>
                    </a:moveTo>
                    <a:cubicBezTo>
                      <a:pt x="44" y="83"/>
                      <a:pt x="44" y="83"/>
                      <a:pt x="44" y="83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50" y="53"/>
                      <a:pt x="50" y="53"/>
                      <a:pt x="50" y="53"/>
                    </a:cubicBezTo>
                    <a:cubicBezTo>
                      <a:pt x="50" y="53"/>
                      <a:pt x="50" y="53"/>
                      <a:pt x="50" y="53"/>
                    </a:cubicBezTo>
                    <a:cubicBezTo>
                      <a:pt x="53" y="53"/>
                      <a:pt x="53" y="53"/>
                      <a:pt x="53" y="53"/>
                    </a:cubicBezTo>
                    <a:cubicBezTo>
                      <a:pt x="57" y="83"/>
                      <a:pt x="57" y="83"/>
                      <a:pt x="57" y="83"/>
                    </a:cubicBezTo>
                    <a:lnTo>
                      <a:pt x="50" y="96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79" name="Group 15"/>
            <p:cNvGrpSpPr/>
            <p:nvPr/>
          </p:nvGrpSpPr>
          <p:grpSpPr>
            <a:xfrm>
              <a:off x="7677360" y="-2352960"/>
              <a:ext cx="349200" cy="256680"/>
              <a:chOff x="7677360" y="-2352960"/>
              <a:chExt cx="349200" cy="256680"/>
            </a:xfrm>
          </p:grpSpPr>
          <p:sp>
            <p:nvSpPr>
              <p:cNvPr id="80" name="CustomShape 16"/>
              <p:cNvSpPr/>
              <p:nvPr/>
            </p:nvSpPr>
            <p:spPr>
              <a:xfrm>
                <a:off x="7730640" y="-2325600"/>
                <a:ext cx="38520" cy="28080"/>
              </a:xfrm>
              <a:custGeom>
                <a:avLst/>
                <a:gdLst/>
                <a:ahLst/>
                <a:rect l="l" t="t" r="r" b="b"/>
                <a:pathLst>
                  <a:path w="7" h="7">
                    <a:moveTo>
                      <a:pt x="6" y="4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1" y="4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6" y="7"/>
                      <a:pt x="6" y="7"/>
                    </a:cubicBezTo>
                    <a:cubicBezTo>
                      <a:pt x="7" y="6"/>
                      <a:pt x="7" y="5"/>
                      <a:pt x="6" y="4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1" name="CustomShape 17"/>
              <p:cNvSpPr/>
              <p:nvPr/>
            </p:nvSpPr>
            <p:spPr>
              <a:xfrm>
                <a:off x="7677360" y="-2240280"/>
                <a:ext cx="40680" cy="14400"/>
              </a:xfrm>
              <a:custGeom>
                <a:avLst/>
                <a:gdLst/>
                <a:ahLst/>
                <a:rect l="l" t="t" r="r" b="b"/>
                <a:pathLst>
                  <a:path w="8" h="4">
                    <a:moveTo>
                      <a:pt x="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8" y="3"/>
                      <a:pt x="8" y="2"/>
                    </a:cubicBezTo>
                    <a:cubicBezTo>
                      <a:pt x="8" y="1"/>
                      <a:pt x="7" y="0"/>
                      <a:pt x="6" y="0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2" name="CustomShape 18"/>
              <p:cNvSpPr/>
              <p:nvPr/>
            </p:nvSpPr>
            <p:spPr>
              <a:xfrm>
                <a:off x="7983720" y="-2225160"/>
                <a:ext cx="42840" cy="15840"/>
              </a:xfrm>
              <a:custGeom>
                <a:avLst/>
                <a:gdLst/>
                <a:ahLst/>
                <a:rect l="l" t="t" r="r" b="b"/>
                <a:pathLst>
                  <a:path w="8" h="4">
                    <a:moveTo>
                      <a:pt x="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8" y="3"/>
                      <a:pt x="8" y="2"/>
                    </a:cubicBezTo>
                    <a:cubicBezTo>
                      <a:pt x="8" y="1"/>
                      <a:pt x="7" y="0"/>
                      <a:pt x="6" y="0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" name="CustomShape 19"/>
              <p:cNvSpPr/>
              <p:nvPr/>
            </p:nvSpPr>
            <p:spPr>
              <a:xfrm>
                <a:off x="7951320" y="-2313720"/>
                <a:ext cx="36000" cy="28080"/>
              </a:xfrm>
              <a:custGeom>
                <a:avLst/>
                <a:gdLst/>
                <a:ahLst/>
                <a:rect l="l" t="t" r="r" b="b"/>
                <a:pathLst>
                  <a:path w="7" h="7">
                    <a:moveTo>
                      <a:pt x="6" y="1"/>
                    </a:moveTo>
                    <a:cubicBezTo>
                      <a:pt x="5" y="0"/>
                      <a:pt x="4" y="0"/>
                      <a:pt x="3" y="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6"/>
                      <a:pt x="0" y="6"/>
                    </a:cubicBezTo>
                    <a:cubicBezTo>
                      <a:pt x="1" y="7"/>
                      <a:pt x="2" y="7"/>
                      <a:pt x="3" y="6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3"/>
                      <a:pt x="7" y="2"/>
                      <a:pt x="6" y="1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" name="CustomShape 20"/>
              <p:cNvSpPr/>
              <p:nvPr/>
            </p:nvSpPr>
            <p:spPr>
              <a:xfrm>
                <a:off x="7851240" y="-2352960"/>
                <a:ext cx="21960" cy="29520"/>
              </a:xfrm>
              <a:custGeom>
                <a:avLst/>
                <a:gdLst/>
                <a:ahLst/>
                <a:rect l="l" t="t" r="r" b="b"/>
                <a:pathLst>
                  <a:path w="4" h="8">
                    <a:moveTo>
                      <a:pt x="2" y="8"/>
                    </a:moveTo>
                    <a:cubicBezTo>
                      <a:pt x="3" y="8"/>
                      <a:pt x="3" y="8"/>
                      <a:pt x="3" y="7"/>
                    </a:cubicBezTo>
                    <a:cubicBezTo>
                      <a:pt x="4" y="7"/>
                      <a:pt x="4" y="7"/>
                      <a:pt x="4" y="6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1" y="8"/>
                      <a:pt x="2" y="8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" name="CustomShape 21"/>
              <p:cNvSpPr/>
              <p:nvPr/>
            </p:nvSpPr>
            <p:spPr>
              <a:xfrm>
                <a:off x="7763040" y="-2289960"/>
                <a:ext cx="175320" cy="145800"/>
              </a:xfrm>
              <a:custGeom>
                <a:avLst/>
                <a:gdLst/>
                <a:ahLst/>
                <a:rect l="l" t="t" r="r" b="b"/>
                <a:pathLst>
                  <a:path w="32" h="36">
                    <a:moveTo>
                      <a:pt x="16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22"/>
                      <a:pt x="3" y="27"/>
                      <a:pt x="8" y="30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9" y="27"/>
                      <a:pt x="32" y="22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lose/>
                    <a:moveTo>
                      <a:pt x="22" y="26"/>
                    </a:moveTo>
                    <a:cubicBezTo>
                      <a:pt x="20" y="27"/>
                      <a:pt x="20" y="27"/>
                      <a:pt x="20" y="27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6" y="24"/>
                      <a:pt x="4" y="20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23" y="4"/>
                      <a:pt x="28" y="9"/>
                      <a:pt x="28" y="16"/>
                    </a:cubicBezTo>
                    <a:cubicBezTo>
                      <a:pt x="28" y="20"/>
                      <a:pt x="26" y="24"/>
                      <a:pt x="22" y="26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" name="CustomShape 22"/>
              <p:cNvSpPr/>
              <p:nvPr/>
            </p:nvSpPr>
            <p:spPr>
              <a:xfrm>
                <a:off x="7807320" y="-2127600"/>
                <a:ext cx="87120" cy="31320"/>
              </a:xfrm>
              <a:custGeom>
                <a:avLst/>
                <a:gdLst/>
                <a:ahLst/>
                <a:rect l="l" t="t" r="r" b="b"/>
                <a:pathLst>
                  <a:path w="16" h="8">
                    <a:moveTo>
                      <a:pt x="0" y="4"/>
                    </a:move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6"/>
                      <a:pt x="6" y="8"/>
                      <a:pt x="8" y="8"/>
                    </a:cubicBezTo>
                    <a:cubicBezTo>
                      <a:pt x="10" y="8"/>
                      <a:pt x="12" y="6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87" name="CustomShape 23"/>
          <p:cNvSpPr/>
          <p:nvPr/>
        </p:nvSpPr>
        <p:spPr>
          <a:xfrm>
            <a:off x="2931840" y="5640840"/>
            <a:ext cx="723600" cy="790920"/>
          </a:xfrm>
          <a:custGeom>
            <a:avLst/>
            <a:gdLst/>
            <a:ahLst/>
            <a:rect l="l" t="t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88" name="Gráfico 30" descr="Diana"/>
          <p:cNvPicPr/>
          <p:nvPr/>
        </p:nvPicPr>
        <p:blipFill>
          <a:blip r:embed="rId1"/>
          <a:stretch/>
        </p:blipFill>
        <p:spPr>
          <a:xfrm>
            <a:off x="9275400" y="-1901880"/>
            <a:ext cx="874440" cy="874440"/>
          </a:xfrm>
          <a:prstGeom prst="rect">
            <a:avLst/>
          </a:prstGeom>
          <a:ln>
            <a:noFill/>
          </a:ln>
        </p:spPr>
      </p:pic>
      <p:grpSp>
        <p:nvGrpSpPr>
          <p:cNvPr id="89" name="Group 24"/>
          <p:cNvGrpSpPr/>
          <p:nvPr/>
        </p:nvGrpSpPr>
        <p:grpSpPr>
          <a:xfrm>
            <a:off x="2832120" y="2352960"/>
            <a:ext cx="633960" cy="724320"/>
            <a:chOff x="2832120" y="2352960"/>
            <a:chExt cx="633960" cy="724320"/>
          </a:xfrm>
        </p:grpSpPr>
        <p:sp>
          <p:nvSpPr>
            <p:cNvPr id="90" name="CustomShape 25"/>
            <p:cNvSpPr/>
            <p:nvPr/>
          </p:nvSpPr>
          <p:spPr>
            <a:xfrm>
              <a:off x="2877120" y="2501640"/>
              <a:ext cx="289080" cy="298440"/>
            </a:xfrm>
            <a:custGeom>
              <a:avLst/>
              <a:gdLst/>
              <a:ahLst/>
              <a:rect l="l" t="t" r="r" b="b"/>
              <a:pathLst>
                <a:path w="317" h="393">
                  <a:moveTo>
                    <a:pt x="290" y="271"/>
                  </a:moveTo>
                  <a:cubicBezTo>
                    <a:pt x="290" y="260"/>
                    <a:pt x="294" y="250"/>
                    <a:pt x="301" y="242"/>
                  </a:cubicBezTo>
                  <a:cubicBezTo>
                    <a:pt x="306" y="237"/>
                    <a:pt x="311" y="234"/>
                    <a:pt x="317" y="232"/>
                  </a:cubicBezTo>
                  <a:cubicBezTo>
                    <a:pt x="278" y="232"/>
                    <a:pt x="250" y="221"/>
                    <a:pt x="229" y="207"/>
                  </a:cubicBezTo>
                  <a:cubicBezTo>
                    <a:pt x="219" y="200"/>
                    <a:pt x="210" y="191"/>
                    <a:pt x="202" y="182"/>
                  </a:cubicBezTo>
                  <a:cubicBezTo>
                    <a:pt x="200" y="132"/>
                    <a:pt x="192" y="74"/>
                    <a:pt x="182" y="52"/>
                  </a:cubicBezTo>
                  <a:cubicBezTo>
                    <a:pt x="177" y="32"/>
                    <a:pt x="165" y="16"/>
                    <a:pt x="147" y="10"/>
                  </a:cubicBezTo>
                  <a:cubicBezTo>
                    <a:pt x="114" y="0"/>
                    <a:pt x="63" y="16"/>
                    <a:pt x="40" y="73"/>
                  </a:cubicBezTo>
                  <a:cubicBezTo>
                    <a:pt x="8" y="152"/>
                    <a:pt x="0" y="204"/>
                    <a:pt x="5" y="294"/>
                  </a:cubicBezTo>
                  <a:cubicBezTo>
                    <a:pt x="9" y="323"/>
                    <a:pt x="20" y="341"/>
                    <a:pt x="34" y="352"/>
                  </a:cubicBezTo>
                  <a:cubicBezTo>
                    <a:pt x="41" y="352"/>
                    <a:pt x="41" y="352"/>
                    <a:pt x="41" y="352"/>
                  </a:cubicBezTo>
                  <a:cubicBezTo>
                    <a:pt x="41" y="350"/>
                    <a:pt x="41" y="349"/>
                    <a:pt x="41" y="348"/>
                  </a:cubicBezTo>
                  <a:cubicBezTo>
                    <a:pt x="40" y="331"/>
                    <a:pt x="39" y="314"/>
                    <a:pt x="39" y="297"/>
                  </a:cubicBezTo>
                  <a:cubicBezTo>
                    <a:pt x="39" y="130"/>
                    <a:pt x="85" y="53"/>
                    <a:pt x="87" y="50"/>
                  </a:cubicBezTo>
                  <a:cubicBezTo>
                    <a:pt x="94" y="38"/>
                    <a:pt x="107" y="30"/>
                    <a:pt x="121" y="30"/>
                  </a:cubicBezTo>
                  <a:cubicBezTo>
                    <a:pt x="128" y="30"/>
                    <a:pt x="135" y="32"/>
                    <a:pt x="142" y="36"/>
                  </a:cubicBezTo>
                  <a:cubicBezTo>
                    <a:pt x="151" y="41"/>
                    <a:pt x="157" y="50"/>
                    <a:pt x="160" y="60"/>
                  </a:cubicBezTo>
                  <a:cubicBezTo>
                    <a:pt x="163" y="70"/>
                    <a:pt x="161" y="81"/>
                    <a:pt x="156" y="90"/>
                  </a:cubicBezTo>
                  <a:cubicBezTo>
                    <a:pt x="156" y="90"/>
                    <a:pt x="156" y="90"/>
                    <a:pt x="156" y="90"/>
                  </a:cubicBezTo>
                  <a:cubicBezTo>
                    <a:pt x="152" y="97"/>
                    <a:pt x="119" y="163"/>
                    <a:pt x="119" y="297"/>
                  </a:cubicBezTo>
                  <a:cubicBezTo>
                    <a:pt x="119" y="312"/>
                    <a:pt x="120" y="328"/>
                    <a:pt x="120" y="344"/>
                  </a:cubicBezTo>
                  <a:cubicBezTo>
                    <a:pt x="121" y="347"/>
                    <a:pt x="120" y="349"/>
                    <a:pt x="120" y="352"/>
                  </a:cubicBezTo>
                  <a:cubicBezTo>
                    <a:pt x="139" y="352"/>
                    <a:pt x="139" y="352"/>
                    <a:pt x="139" y="352"/>
                  </a:cubicBezTo>
                  <a:cubicBezTo>
                    <a:pt x="147" y="352"/>
                    <a:pt x="147" y="352"/>
                    <a:pt x="147" y="352"/>
                  </a:cubicBezTo>
                  <a:cubicBezTo>
                    <a:pt x="147" y="360"/>
                    <a:pt x="147" y="360"/>
                    <a:pt x="147" y="360"/>
                  </a:cubicBezTo>
                  <a:cubicBezTo>
                    <a:pt x="147" y="393"/>
                    <a:pt x="147" y="393"/>
                    <a:pt x="147" y="393"/>
                  </a:cubicBezTo>
                  <a:cubicBezTo>
                    <a:pt x="150" y="393"/>
                    <a:pt x="150" y="393"/>
                    <a:pt x="150" y="393"/>
                  </a:cubicBezTo>
                  <a:cubicBezTo>
                    <a:pt x="150" y="277"/>
                    <a:pt x="150" y="277"/>
                    <a:pt x="150" y="277"/>
                  </a:cubicBezTo>
                  <a:cubicBezTo>
                    <a:pt x="151" y="262"/>
                    <a:pt x="154" y="245"/>
                    <a:pt x="157" y="228"/>
                  </a:cubicBezTo>
                  <a:cubicBezTo>
                    <a:pt x="159" y="231"/>
                    <a:pt x="162" y="234"/>
                    <a:pt x="165" y="237"/>
                  </a:cubicBezTo>
                  <a:cubicBezTo>
                    <a:pt x="169" y="252"/>
                    <a:pt x="172" y="281"/>
                    <a:pt x="175" y="295"/>
                  </a:cubicBezTo>
                  <a:cubicBezTo>
                    <a:pt x="181" y="287"/>
                    <a:pt x="187" y="272"/>
                    <a:pt x="192" y="259"/>
                  </a:cubicBezTo>
                  <a:cubicBezTo>
                    <a:pt x="192" y="259"/>
                    <a:pt x="193" y="260"/>
                    <a:pt x="193" y="260"/>
                  </a:cubicBezTo>
                  <a:cubicBezTo>
                    <a:pt x="221" y="279"/>
                    <a:pt x="256" y="292"/>
                    <a:pt x="299" y="295"/>
                  </a:cubicBezTo>
                  <a:cubicBezTo>
                    <a:pt x="293" y="289"/>
                    <a:pt x="290" y="280"/>
                    <a:pt x="290" y="271"/>
                  </a:cubicBezTo>
                  <a:close/>
                  <a:moveTo>
                    <a:pt x="175" y="126"/>
                  </a:moveTo>
                  <a:cubicBezTo>
                    <a:pt x="176" y="130"/>
                    <a:pt x="175" y="133"/>
                    <a:pt x="175" y="137"/>
                  </a:cubicBezTo>
                  <a:cubicBezTo>
                    <a:pt x="175" y="136"/>
                    <a:pt x="174" y="135"/>
                    <a:pt x="174" y="133"/>
                  </a:cubicBezTo>
                  <a:cubicBezTo>
                    <a:pt x="174" y="131"/>
                    <a:pt x="175" y="129"/>
                    <a:pt x="175" y="12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6"/>
            <p:cNvSpPr/>
            <p:nvPr/>
          </p:nvSpPr>
          <p:spPr>
            <a:xfrm>
              <a:off x="3202200" y="2352960"/>
              <a:ext cx="183240" cy="151920"/>
            </a:xfrm>
            <a:custGeom>
              <a:avLst/>
              <a:gdLst/>
              <a:ahLst/>
              <a:rect l="l" t="t" r="r" b="b"/>
              <a:pathLst>
                <a:path w="201" h="201">
                  <a:moveTo>
                    <a:pt x="126" y="187"/>
                  </a:moveTo>
                  <a:cubicBezTo>
                    <a:pt x="174" y="173"/>
                    <a:pt x="201" y="123"/>
                    <a:pt x="187" y="76"/>
                  </a:cubicBezTo>
                  <a:cubicBezTo>
                    <a:pt x="173" y="28"/>
                    <a:pt x="123" y="0"/>
                    <a:pt x="76" y="14"/>
                  </a:cubicBezTo>
                  <a:cubicBezTo>
                    <a:pt x="28" y="28"/>
                    <a:pt x="0" y="78"/>
                    <a:pt x="14" y="126"/>
                  </a:cubicBezTo>
                  <a:cubicBezTo>
                    <a:pt x="28" y="174"/>
                    <a:pt x="78" y="201"/>
                    <a:pt x="126" y="18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27"/>
            <p:cNvSpPr/>
            <p:nvPr/>
          </p:nvSpPr>
          <p:spPr>
            <a:xfrm>
              <a:off x="3282120" y="2501640"/>
              <a:ext cx="183960" cy="575640"/>
            </a:xfrm>
            <a:custGeom>
              <a:avLst/>
              <a:gdLst/>
              <a:ahLst/>
              <a:rect l="l" t="t" r="r" b="b"/>
              <a:pathLst>
                <a:path w="202" h="756">
                  <a:moveTo>
                    <a:pt x="196" y="294"/>
                  </a:moveTo>
                  <a:cubicBezTo>
                    <a:pt x="202" y="204"/>
                    <a:pt x="193" y="152"/>
                    <a:pt x="162" y="73"/>
                  </a:cubicBezTo>
                  <a:cubicBezTo>
                    <a:pt x="138" y="16"/>
                    <a:pt x="88" y="0"/>
                    <a:pt x="54" y="10"/>
                  </a:cubicBezTo>
                  <a:cubicBezTo>
                    <a:pt x="36" y="16"/>
                    <a:pt x="25" y="32"/>
                    <a:pt x="19" y="52"/>
                  </a:cubicBezTo>
                  <a:cubicBezTo>
                    <a:pt x="9" y="74"/>
                    <a:pt x="2" y="134"/>
                    <a:pt x="0" y="185"/>
                  </a:cubicBezTo>
                  <a:cubicBezTo>
                    <a:pt x="12" y="171"/>
                    <a:pt x="20" y="155"/>
                    <a:pt x="26" y="141"/>
                  </a:cubicBezTo>
                  <a:cubicBezTo>
                    <a:pt x="26" y="136"/>
                    <a:pt x="26" y="131"/>
                    <a:pt x="26" y="126"/>
                  </a:cubicBezTo>
                  <a:cubicBezTo>
                    <a:pt x="27" y="129"/>
                    <a:pt x="28" y="133"/>
                    <a:pt x="28" y="136"/>
                  </a:cubicBezTo>
                  <a:cubicBezTo>
                    <a:pt x="30" y="132"/>
                    <a:pt x="31" y="128"/>
                    <a:pt x="32" y="124"/>
                  </a:cubicBezTo>
                  <a:cubicBezTo>
                    <a:pt x="37" y="109"/>
                    <a:pt x="40" y="95"/>
                    <a:pt x="41" y="87"/>
                  </a:cubicBezTo>
                  <a:cubicBezTo>
                    <a:pt x="42" y="82"/>
                    <a:pt x="42" y="78"/>
                    <a:pt x="42" y="76"/>
                  </a:cubicBezTo>
                  <a:cubicBezTo>
                    <a:pt x="42" y="75"/>
                    <a:pt x="42" y="74"/>
                    <a:pt x="42" y="74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3" y="51"/>
                    <a:pt x="61" y="34"/>
                    <a:pt x="82" y="34"/>
                  </a:cubicBezTo>
                  <a:cubicBezTo>
                    <a:pt x="83" y="34"/>
                    <a:pt x="83" y="34"/>
                    <a:pt x="84" y="34"/>
                  </a:cubicBezTo>
                  <a:cubicBezTo>
                    <a:pt x="94" y="35"/>
                    <a:pt x="104" y="39"/>
                    <a:pt x="111" y="47"/>
                  </a:cubicBezTo>
                  <a:cubicBezTo>
                    <a:pt x="119" y="55"/>
                    <a:pt x="123" y="65"/>
                    <a:pt x="122" y="76"/>
                  </a:cubicBezTo>
                  <a:cubicBezTo>
                    <a:pt x="122" y="76"/>
                    <a:pt x="122" y="76"/>
                    <a:pt x="122" y="76"/>
                  </a:cubicBezTo>
                  <a:cubicBezTo>
                    <a:pt x="122" y="76"/>
                    <a:pt x="122" y="76"/>
                    <a:pt x="122" y="76"/>
                  </a:cubicBezTo>
                  <a:cubicBezTo>
                    <a:pt x="122" y="77"/>
                    <a:pt x="122" y="77"/>
                    <a:pt x="122" y="77"/>
                  </a:cubicBezTo>
                  <a:cubicBezTo>
                    <a:pt x="121" y="94"/>
                    <a:pt x="116" y="141"/>
                    <a:pt x="92" y="190"/>
                  </a:cubicBezTo>
                  <a:cubicBezTo>
                    <a:pt x="80" y="213"/>
                    <a:pt x="65" y="233"/>
                    <a:pt x="48" y="250"/>
                  </a:cubicBezTo>
                  <a:cubicBezTo>
                    <a:pt x="50" y="259"/>
                    <a:pt x="51" y="269"/>
                    <a:pt x="52" y="277"/>
                  </a:cubicBezTo>
                  <a:cubicBezTo>
                    <a:pt x="52" y="706"/>
                    <a:pt x="52" y="706"/>
                    <a:pt x="52" y="706"/>
                  </a:cubicBezTo>
                  <a:cubicBezTo>
                    <a:pt x="52" y="733"/>
                    <a:pt x="74" y="756"/>
                    <a:pt x="102" y="756"/>
                  </a:cubicBezTo>
                  <a:cubicBezTo>
                    <a:pt x="129" y="756"/>
                    <a:pt x="152" y="733"/>
                    <a:pt x="152" y="706"/>
                  </a:cubicBezTo>
                  <a:cubicBezTo>
                    <a:pt x="152" y="361"/>
                    <a:pt x="152" y="361"/>
                    <a:pt x="152" y="361"/>
                  </a:cubicBezTo>
                  <a:cubicBezTo>
                    <a:pt x="173" y="352"/>
                    <a:pt x="191" y="333"/>
                    <a:pt x="196" y="29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28"/>
            <p:cNvSpPr/>
            <p:nvPr/>
          </p:nvSpPr>
          <p:spPr>
            <a:xfrm>
              <a:off x="3296880" y="2703600"/>
              <a:ext cx="12600" cy="21600"/>
            </a:xfrm>
            <a:custGeom>
              <a:avLst/>
              <a:gdLst/>
              <a:ahLst/>
              <a:rect l="l" t="t" r="r" b="b"/>
              <a:pathLst>
                <a:path w="15" h="30">
                  <a:moveTo>
                    <a:pt x="15" y="0"/>
                  </a:moveTo>
                  <a:cubicBezTo>
                    <a:pt x="12" y="3"/>
                    <a:pt x="8" y="5"/>
                    <a:pt x="5" y="8"/>
                  </a:cubicBezTo>
                  <a:cubicBezTo>
                    <a:pt x="3" y="9"/>
                    <a:pt x="2" y="10"/>
                    <a:pt x="0" y="11"/>
                  </a:cubicBezTo>
                  <a:cubicBezTo>
                    <a:pt x="4" y="18"/>
                    <a:pt x="7" y="25"/>
                    <a:pt x="10" y="30"/>
                  </a:cubicBezTo>
                  <a:cubicBezTo>
                    <a:pt x="12" y="22"/>
                    <a:pt x="14" y="11"/>
                    <a:pt x="1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29"/>
            <p:cNvSpPr/>
            <p:nvPr/>
          </p:nvSpPr>
          <p:spPr>
            <a:xfrm>
              <a:off x="3149280" y="2533680"/>
              <a:ext cx="237240" cy="197280"/>
            </a:xfrm>
            <a:custGeom>
              <a:avLst/>
              <a:gdLst/>
              <a:ahLst/>
              <a:rect l="l" t="t" r="r" b="b"/>
              <a:pathLst>
                <a:path w="260" h="260">
                  <a:moveTo>
                    <a:pt x="161" y="224"/>
                  </a:moveTo>
                  <a:cubicBezTo>
                    <a:pt x="194" y="202"/>
                    <a:pt x="215" y="173"/>
                    <a:pt x="229" y="145"/>
                  </a:cubicBezTo>
                  <a:cubicBezTo>
                    <a:pt x="258" y="88"/>
                    <a:pt x="259" y="36"/>
                    <a:pt x="259" y="33"/>
                  </a:cubicBezTo>
                  <a:cubicBezTo>
                    <a:pt x="260" y="16"/>
                    <a:pt x="246" y="1"/>
                    <a:pt x="228" y="0"/>
                  </a:cubicBezTo>
                  <a:cubicBezTo>
                    <a:pt x="211" y="0"/>
                    <a:pt x="196" y="14"/>
                    <a:pt x="195" y="31"/>
                  </a:cubicBezTo>
                  <a:cubicBezTo>
                    <a:pt x="195" y="31"/>
                    <a:pt x="195" y="31"/>
                    <a:pt x="195" y="32"/>
                  </a:cubicBezTo>
                  <a:cubicBezTo>
                    <a:pt x="195" y="32"/>
                    <a:pt x="195" y="33"/>
                    <a:pt x="195" y="35"/>
                  </a:cubicBezTo>
                  <a:cubicBezTo>
                    <a:pt x="195" y="37"/>
                    <a:pt x="195" y="41"/>
                    <a:pt x="194" y="46"/>
                  </a:cubicBezTo>
                  <a:cubicBezTo>
                    <a:pt x="192" y="56"/>
                    <a:pt x="190" y="69"/>
                    <a:pt x="185" y="85"/>
                  </a:cubicBezTo>
                  <a:cubicBezTo>
                    <a:pt x="175" y="115"/>
                    <a:pt x="157" y="149"/>
                    <a:pt x="125" y="171"/>
                  </a:cubicBezTo>
                  <a:cubicBezTo>
                    <a:pt x="104" y="186"/>
                    <a:pt x="76" y="196"/>
                    <a:pt x="34" y="196"/>
                  </a:cubicBezTo>
                  <a:cubicBezTo>
                    <a:pt x="34" y="196"/>
                    <a:pt x="33" y="196"/>
                    <a:pt x="32" y="196"/>
                  </a:cubicBezTo>
                  <a:cubicBezTo>
                    <a:pt x="15" y="196"/>
                    <a:pt x="0" y="211"/>
                    <a:pt x="1" y="229"/>
                  </a:cubicBezTo>
                  <a:cubicBezTo>
                    <a:pt x="1" y="246"/>
                    <a:pt x="15" y="260"/>
                    <a:pt x="33" y="260"/>
                  </a:cubicBezTo>
                  <a:cubicBezTo>
                    <a:pt x="33" y="260"/>
                    <a:pt x="33" y="260"/>
                    <a:pt x="33" y="260"/>
                  </a:cubicBezTo>
                  <a:cubicBezTo>
                    <a:pt x="33" y="260"/>
                    <a:pt x="34" y="260"/>
                    <a:pt x="34" y="260"/>
                  </a:cubicBezTo>
                  <a:cubicBezTo>
                    <a:pt x="87" y="260"/>
                    <a:pt x="129" y="246"/>
                    <a:pt x="161" y="22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CustomShape 30"/>
            <p:cNvSpPr/>
            <p:nvPr/>
          </p:nvSpPr>
          <p:spPr>
            <a:xfrm>
              <a:off x="2957760" y="2352960"/>
              <a:ext cx="181800" cy="151920"/>
            </a:xfrm>
            <a:custGeom>
              <a:avLst/>
              <a:gdLst/>
              <a:ahLst/>
              <a:rect l="l" t="t" r="r" b="b"/>
              <a:pathLst>
                <a:path w="200" h="201">
                  <a:moveTo>
                    <a:pt x="13" y="76"/>
                  </a:moveTo>
                  <a:cubicBezTo>
                    <a:pt x="0" y="123"/>
                    <a:pt x="27" y="173"/>
                    <a:pt x="75" y="187"/>
                  </a:cubicBezTo>
                  <a:cubicBezTo>
                    <a:pt x="122" y="201"/>
                    <a:pt x="172" y="174"/>
                    <a:pt x="186" y="126"/>
                  </a:cubicBezTo>
                  <a:cubicBezTo>
                    <a:pt x="200" y="78"/>
                    <a:pt x="173" y="28"/>
                    <a:pt x="125" y="14"/>
                  </a:cubicBezTo>
                  <a:cubicBezTo>
                    <a:pt x="77" y="0"/>
                    <a:pt x="27" y="28"/>
                    <a:pt x="13" y="7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31"/>
            <p:cNvSpPr/>
            <p:nvPr/>
          </p:nvSpPr>
          <p:spPr>
            <a:xfrm>
              <a:off x="2922840" y="2794320"/>
              <a:ext cx="58320" cy="5760"/>
            </a:xfrm>
            <a:custGeom>
              <a:avLst/>
              <a:gdLst/>
              <a:ahLst/>
              <a:rect l="l" t="t" r="r" b="b"/>
              <a:pathLst>
                <a:path w="65" h="9">
                  <a:moveTo>
                    <a:pt x="0" y="9"/>
                  </a:moveTo>
                  <a:cubicBezTo>
                    <a:pt x="65" y="9"/>
                    <a:pt x="65" y="9"/>
                    <a:pt x="65" y="9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0" y="1"/>
                    <a:pt x="37" y="2"/>
                    <a:pt x="33" y="2"/>
                  </a:cubicBezTo>
                  <a:cubicBezTo>
                    <a:pt x="32" y="2"/>
                    <a:pt x="31" y="2"/>
                    <a:pt x="31" y="2"/>
                  </a:cubicBezTo>
                  <a:cubicBezTo>
                    <a:pt x="26" y="2"/>
                    <a:pt x="21" y="1"/>
                    <a:pt x="1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CustomShape 32"/>
            <p:cNvSpPr/>
            <p:nvPr/>
          </p:nvSpPr>
          <p:spPr>
            <a:xfrm>
              <a:off x="2922840" y="2959200"/>
              <a:ext cx="90360" cy="118080"/>
            </a:xfrm>
            <a:custGeom>
              <a:avLst/>
              <a:gdLst/>
              <a:ahLst/>
              <a:rect l="l" t="t" r="r" b="b"/>
              <a:pathLst>
                <a:path w="100" h="156">
                  <a:moveTo>
                    <a:pt x="0" y="0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33"/>
                    <a:pt x="22" y="156"/>
                    <a:pt x="50" y="156"/>
                  </a:cubicBezTo>
                  <a:cubicBezTo>
                    <a:pt x="78" y="156"/>
                    <a:pt x="100" y="133"/>
                    <a:pt x="100" y="106"/>
                  </a:cubicBezTo>
                  <a:cubicBezTo>
                    <a:pt x="100" y="0"/>
                    <a:pt x="100" y="0"/>
                    <a:pt x="1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CustomShape 33"/>
            <p:cNvSpPr/>
            <p:nvPr/>
          </p:nvSpPr>
          <p:spPr>
            <a:xfrm>
              <a:off x="2832120" y="2775960"/>
              <a:ext cx="232560" cy="176040"/>
            </a:xfrm>
            <a:custGeom>
              <a:avLst/>
              <a:gdLst/>
              <a:ahLst/>
              <a:rect l="l" t="t" r="r" b="b"/>
              <a:pathLst>
                <a:path w="255" h="232">
                  <a:moveTo>
                    <a:pt x="236" y="41"/>
                  </a:moveTo>
                  <a:cubicBezTo>
                    <a:pt x="188" y="41"/>
                    <a:pt x="188" y="41"/>
                    <a:pt x="188" y="4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5" y="6"/>
                    <a:pt x="161" y="11"/>
                    <a:pt x="156" y="16"/>
                  </a:cubicBezTo>
                  <a:cubicBezTo>
                    <a:pt x="172" y="16"/>
                    <a:pt x="172" y="16"/>
                    <a:pt x="172" y="16"/>
                  </a:cubicBezTo>
                  <a:cubicBezTo>
                    <a:pt x="172" y="41"/>
                    <a:pt x="172" y="41"/>
                    <a:pt x="172" y="41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98" y="11"/>
                    <a:pt x="94" y="6"/>
                    <a:pt x="92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9" y="41"/>
                    <a:pt x="1" y="49"/>
                    <a:pt x="1" y="60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23"/>
                    <a:pt x="9" y="231"/>
                    <a:pt x="19" y="231"/>
                  </a:cubicBezTo>
                  <a:cubicBezTo>
                    <a:pt x="235" y="232"/>
                    <a:pt x="235" y="232"/>
                    <a:pt x="235" y="232"/>
                  </a:cubicBezTo>
                  <a:cubicBezTo>
                    <a:pt x="246" y="232"/>
                    <a:pt x="254" y="224"/>
                    <a:pt x="254" y="213"/>
                  </a:cubicBezTo>
                  <a:cubicBezTo>
                    <a:pt x="255" y="61"/>
                    <a:pt x="255" y="61"/>
                    <a:pt x="255" y="61"/>
                  </a:cubicBezTo>
                  <a:cubicBezTo>
                    <a:pt x="255" y="50"/>
                    <a:pt x="246" y="41"/>
                    <a:pt x="236" y="4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34"/>
            <p:cNvSpPr/>
            <p:nvPr/>
          </p:nvSpPr>
          <p:spPr>
            <a:xfrm>
              <a:off x="2920320" y="2527560"/>
              <a:ext cx="100440" cy="261000"/>
            </a:xfrm>
            <a:custGeom>
              <a:avLst/>
              <a:gdLst/>
              <a:ahLst/>
              <a:rect l="l" t="t" r="r" b="b"/>
              <a:pathLst>
                <a:path w="111" h="344">
                  <a:moveTo>
                    <a:pt x="34" y="344"/>
                  </a:moveTo>
                  <a:cubicBezTo>
                    <a:pt x="34" y="344"/>
                    <a:pt x="35" y="344"/>
                    <a:pt x="35" y="344"/>
                  </a:cubicBezTo>
                  <a:cubicBezTo>
                    <a:pt x="53" y="343"/>
                    <a:pt x="66" y="328"/>
                    <a:pt x="65" y="310"/>
                  </a:cubicBezTo>
                  <a:cubicBezTo>
                    <a:pt x="65" y="294"/>
                    <a:pt x="64" y="278"/>
                    <a:pt x="64" y="263"/>
                  </a:cubicBezTo>
                  <a:cubicBezTo>
                    <a:pt x="64" y="123"/>
                    <a:pt x="100" y="57"/>
                    <a:pt x="102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11" y="37"/>
                    <a:pt x="106" y="17"/>
                    <a:pt x="90" y="9"/>
                  </a:cubicBezTo>
                  <a:cubicBezTo>
                    <a:pt x="75" y="0"/>
                    <a:pt x="56" y="5"/>
                    <a:pt x="47" y="20"/>
                  </a:cubicBezTo>
                  <a:cubicBezTo>
                    <a:pt x="44" y="24"/>
                    <a:pt x="0" y="102"/>
                    <a:pt x="0" y="263"/>
                  </a:cubicBezTo>
                  <a:cubicBezTo>
                    <a:pt x="0" y="279"/>
                    <a:pt x="1" y="296"/>
                    <a:pt x="2" y="314"/>
                  </a:cubicBezTo>
                  <a:cubicBezTo>
                    <a:pt x="2" y="331"/>
                    <a:pt x="17" y="344"/>
                    <a:pt x="34" y="34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0" name="Group 35"/>
          <p:cNvGrpSpPr/>
          <p:nvPr/>
        </p:nvGrpSpPr>
        <p:grpSpPr>
          <a:xfrm>
            <a:off x="8804160" y="2436120"/>
            <a:ext cx="515520" cy="683640"/>
            <a:chOff x="8804160" y="2436120"/>
            <a:chExt cx="515520" cy="683640"/>
          </a:xfrm>
        </p:grpSpPr>
        <p:sp>
          <p:nvSpPr>
            <p:cNvPr id="101" name="CustomShape 36"/>
            <p:cNvSpPr/>
            <p:nvPr/>
          </p:nvSpPr>
          <p:spPr>
            <a:xfrm>
              <a:off x="8886240" y="2572920"/>
              <a:ext cx="114840" cy="3456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37"/>
            <p:cNvSpPr/>
            <p:nvPr/>
          </p:nvSpPr>
          <p:spPr>
            <a:xfrm>
              <a:off x="8886240" y="2739240"/>
              <a:ext cx="291240" cy="3204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38"/>
            <p:cNvSpPr/>
            <p:nvPr/>
          </p:nvSpPr>
          <p:spPr>
            <a:xfrm>
              <a:off x="8886240" y="2812680"/>
              <a:ext cx="291240" cy="3456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39"/>
            <p:cNvSpPr/>
            <p:nvPr/>
          </p:nvSpPr>
          <p:spPr>
            <a:xfrm>
              <a:off x="8886240" y="2886120"/>
              <a:ext cx="162720" cy="3456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40"/>
            <p:cNvSpPr/>
            <p:nvPr/>
          </p:nvSpPr>
          <p:spPr>
            <a:xfrm>
              <a:off x="8804160" y="2436120"/>
              <a:ext cx="515520" cy="642240"/>
            </a:xfrm>
            <a:custGeom>
              <a:avLst/>
              <a:gdLst/>
              <a:ahLst/>
              <a:rect l="l" t="t" r="r" b="b"/>
              <a:pathLst>
                <a:path w="170" h="220">
                  <a:moveTo>
                    <a:pt x="8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204"/>
                    <a:pt x="15" y="220"/>
                    <a:pt x="34" y="220"/>
                  </a:cubicBezTo>
                  <a:cubicBezTo>
                    <a:pt x="91" y="220"/>
                    <a:pt x="91" y="220"/>
                    <a:pt x="91" y="220"/>
                  </a:cubicBezTo>
                  <a:cubicBezTo>
                    <a:pt x="91" y="203"/>
                    <a:pt x="91" y="203"/>
                    <a:pt x="91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24" y="203"/>
                    <a:pt x="16" y="195"/>
                    <a:pt x="16" y="185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24"/>
                    <a:pt x="24" y="16"/>
                    <a:pt x="34" y="16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79" y="81"/>
                    <a:pt x="90" y="93"/>
                    <a:pt x="105" y="93"/>
                  </a:cubicBezTo>
                  <a:cubicBezTo>
                    <a:pt x="154" y="93"/>
                    <a:pt x="154" y="93"/>
                    <a:pt x="154" y="93"/>
                  </a:cubicBezTo>
                  <a:cubicBezTo>
                    <a:pt x="154" y="185"/>
                    <a:pt x="154" y="185"/>
                    <a:pt x="154" y="185"/>
                  </a:cubicBezTo>
                  <a:cubicBezTo>
                    <a:pt x="154" y="193"/>
                    <a:pt x="149" y="199"/>
                    <a:pt x="143" y="202"/>
                  </a:cubicBezTo>
                  <a:cubicBezTo>
                    <a:pt x="143" y="219"/>
                    <a:pt x="143" y="219"/>
                    <a:pt x="143" y="219"/>
                  </a:cubicBezTo>
                  <a:cubicBezTo>
                    <a:pt x="158" y="216"/>
                    <a:pt x="170" y="202"/>
                    <a:pt x="170" y="185"/>
                  </a:cubicBezTo>
                  <a:cubicBezTo>
                    <a:pt x="170" y="83"/>
                    <a:pt x="170" y="83"/>
                    <a:pt x="170" y="83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41"/>
            <p:cNvSpPr/>
            <p:nvPr/>
          </p:nvSpPr>
          <p:spPr>
            <a:xfrm>
              <a:off x="9108000" y="3024360"/>
              <a:ext cx="102240" cy="95400"/>
            </a:xfrm>
            <a:custGeom>
              <a:avLst/>
              <a:gdLst/>
              <a:ahLst/>
              <a:rect l="l" t="t" r="r" b="b"/>
              <a:pathLst>
                <a:path w="34" h="33">
                  <a:moveTo>
                    <a:pt x="32" y="0"/>
                  </a:moveTo>
                  <a:cubicBezTo>
                    <a:pt x="32" y="1"/>
                    <a:pt x="31" y="1"/>
                    <a:pt x="31" y="2"/>
                  </a:cubicBezTo>
                  <a:cubicBezTo>
                    <a:pt x="30" y="4"/>
                    <a:pt x="29" y="6"/>
                    <a:pt x="26" y="7"/>
                  </a:cubicBezTo>
                  <a:cubicBezTo>
                    <a:pt x="25" y="7"/>
                    <a:pt x="25" y="8"/>
                    <a:pt x="24" y="8"/>
                  </a:cubicBezTo>
                  <a:cubicBezTo>
                    <a:pt x="22" y="8"/>
                    <a:pt x="20" y="7"/>
                    <a:pt x="19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7" y="5"/>
                    <a:pt x="16" y="6"/>
                    <a:pt x="16" y="6"/>
                  </a:cubicBezTo>
                  <a:cubicBezTo>
                    <a:pt x="14" y="7"/>
                    <a:pt x="12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7"/>
                    <a:pt x="8" y="7"/>
                  </a:cubicBezTo>
                  <a:cubicBezTo>
                    <a:pt x="5" y="6"/>
                    <a:pt x="4" y="4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0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42"/>
            <p:cNvSpPr/>
            <p:nvPr/>
          </p:nvSpPr>
          <p:spPr>
            <a:xfrm>
              <a:off x="9126720" y="2932560"/>
              <a:ext cx="65520" cy="612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CustomShape 43"/>
            <p:cNvSpPr/>
            <p:nvPr/>
          </p:nvSpPr>
          <p:spPr>
            <a:xfrm>
              <a:off x="9086400" y="2892240"/>
              <a:ext cx="147600" cy="142200"/>
            </a:xfrm>
            <a:custGeom>
              <a:avLst/>
              <a:gdLst/>
              <a:ahLst/>
              <a:rect l="l" t="t" r="r" b="b"/>
              <a:pathLst>
                <a:path w="49" h="49">
                  <a:moveTo>
                    <a:pt x="44" y="18"/>
                  </a:moveTo>
                  <a:cubicBezTo>
                    <a:pt x="43" y="16"/>
                    <a:pt x="45" y="12"/>
                    <a:pt x="44" y="10"/>
                  </a:cubicBezTo>
                  <a:cubicBezTo>
                    <a:pt x="42" y="8"/>
                    <a:pt x="38" y="9"/>
                    <a:pt x="36" y="7"/>
                  </a:cubicBezTo>
                  <a:cubicBezTo>
                    <a:pt x="34" y="6"/>
                    <a:pt x="34" y="2"/>
                    <a:pt x="32" y="1"/>
                  </a:cubicBezTo>
                  <a:cubicBezTo>
                    <a:pt x="29" y="0"/>
                    <a:pt x="27" y="3"/>
                    <a:pt x="24" y="3"/>
                  </a:cubicBezTo>
                  <a:cubicBezTo>
                    <a:pt x="22" y="3"/>
                    <a:pt x="19" y="0"/>
                    <a:pt x="16" y="1"/>
                  </a:cubicBezTo>
                  <a:cubicBezTo>
                    <a:pt x="14" y="2"/>
                    <a:pt x="14" y="6"/>
                    <a:pt x="12" y="7"/>
                  </a:cubicBezTo>
                  <a:cubicBezTo>
                    <a:pt x="10" y="9"/>
                    <a:pt x="6" y="8"/>
                    <a:pt x="4" y="10"/>
                  </a:cubicBezTo>
                  <a:cubicBezTo>
                    <a:pt x="3" y="12"/>
                    <a:pt x="5" y="16"/>
                    <a:pt x="4" y="18"/>
                  </a:cubicBezTo>
                  <a:cubicBezTo>
                    <a:pt x="3" y="20"/>
                    <a:pt x="0" y="22"/>
                    <a:pt x="0" y="24"/>
                  </a:cubicBezTo>
                  <a:cubicBezTo>
                    <a:pt x="0" y="27"/>
                    <a:pt x="3" y="29"/>
                    <a:pt x="4" y="31"/>
                  </a:cubicBezTo>
                  <a:cubicBezTo>
                    <a:pt x="5" y="33"/>
                    <a:pt x="3" y="37"/>
                    <a:pt x="4" y="39"/>
                  </a:cubicBezTo>
                  <a:cubicBezTo>
                    <a:pt x="6" y="41"/>
                    <a:pt x="10" y="40"/>
                    <a:pt x="12" y="41"/>
                  </a:cubicBezTo>
                  <a:cubicBezTo>
                    <a:pt x="14" y="43"/>
                    <a:pt x="14" y="47"/>
                    <a:pt x="16" y="48"/>
                  </a:cubicBezTo>
                  <a:cubicBezTo>
                    <a:pt x="19" y="49"/>
                    <a:pt x="22" y="45"/>
                    <a:pt x="24" y="45"/>
                  </a:cubicBezTo>
                  <a:cubicBezTo>
                    <a:pt x="27" y="45"/>
                    <a:pt x="29" y="49"/>
                    <a:pt x="32" y="48"/>
                  </a:cubicBezTo>
                  <a:cubicBezTo>
                    <a:pt x="34" y="47"/>
                    <a:pt x="34" y="43"/>
                    <a:pt x="36" y="41"/>
                  </a:cubicBezTo>
                  <a:cubicBezTo>
                    <a:pt x="38" y="40"/>
                    <a:pt x="42" y="41"/>
                    <a:pt x="44" y="39"/>
                  </a:cubicBezTo>
                  <a:cubicBezTo>
                    <a:pt x="45" y="37"/>
                    <a:pt x="43" y="33"/>
                    <a:pt x="44" y="31"/>
                  </a:cubicBezTo>
                  <a:cubicBezTo>
                    <a:pt x="45" y="29"/>
                    <a:pt x="49" y="27"/>
                    <a:pt x="49" y="24"/>
                  </a:cubicBezTo>
                  <a:cubicBezTo>
                    <a:pt x="49" y="22"/>
                    <a:pt x="45" y="20"/>
                    <a:pt x="44" y="18"/>
                  </a:cubicBezTo>
                  <a:close/>
                  <a:moveTo>
                    <a:pt x="24" y="37"/>
                  </a:moveTo>
                  <a:cubicBezTo>
                    <a:pt x="17" y="37"/>
                    <a:pt x="11" y="32"/>
                    <a:pt x="11" y="24"/>
                  </a:cubicBezTo>
                  <a:cubicBezTo>
                    <a:pt x="11" y="17"/>
                    <a:pt x="17" y="12"/>
                    <a:pt x="24" y="12"/>
                  </a:cubicBezTo>
                  <a:cubicBezTo>
                    <a:pt x="31" y="12"/>
                    <a:pt x="37" y="17"/>
                    <a:pt x="37" y="24"/>
                  </a:cubicBezTo>
                  <a:cubicBezTo>
                    <a:pt x="37" y="32"/>
                    <a:pt x="31" y="37"/>
                    <a:pt x="24" y="37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9" name="CustomShape 44"/>
          <p:cNvSpPr/>
          <p:nvPr/>
        </p:nvSpPr>
        <p:spPr>
          <a:xfrm>
            <a:off x="7360560" y="4008600"/>
            <a:ext cx="3493080" cy="67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S.P.G.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 </a:t>
            </a: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de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DejaVu Sans"/>
              </a:rPr>
              <a:t>Vi Natural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0" name="CustomShape 45"/>
          <p:cNvSpPr/>
          <p:nvPr/>
        </p:nvSpPr>
        <p:spPr>
          <a:xfrm>
            <a:off x="590400" y="673560"/>
            <a:ext cx="10746720" cy="675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PROTOCOL PER OBTINDRE EL S.P.G. DE VI NATURAL 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11" name="CustomShape 46"/>
          <p:cNvSpPr/>
          <p:nvPr/>
        </p:nvSpPr>
        <p:spPr>
          <a:xfrm>
            <a:off x="5816520" y="5640840"/>
            <a:ext cx="723600" cy="790920"/>
          </a:xfrm>
          <a:custGeom>
            <a:avLst/>
            <a:gdLst/>
            <a:ahLst/>
            <a:rect l="l" t="t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47"/>
          <p:cNvSpPr/>
          <p:nvPr/>
        </p:nvSpPr>
        <p:spPr>
          <a:xfrm>
            <a:off x="8745480" y="5640840"/>
            <a:ext cx="723600" cy="790920"/>
          </a:xfrm>
          <a:custGeom>
            <a:avLst/>
            <a:gdLst/>
            <a:ahLst/>
            <a:rect l="l" t="t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nodeType="withEffect" fill="hold" presetClass="entr" presetID="47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47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2213280" y="370080"/>
            <a:ext cx="7765560" cy="329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ESTRATEGIA DE TREBALL DEL S.P.G.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744480" y="1098000"/>
            <a:ext cx="2974680" cy="502920"/>
          </a:xfrm>
          <a:prstGeom prst="rect">
            <a:avLst/>
          </a:prstGeom>
          <a:solidFill>
            <a:srgbClr val="60182a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10800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ffffff"/>
                </a:solidFill>
                <a:latin typeface="Bell MT"/>
                <a:ea typeface="DejaVu Sans"/>
              </a:rPr>
              <a:t>Sòl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727200" y="1857960"/>
            <a:ext cx="3016080" cy="4728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180000" rIns="180000" tIns="180000" bIns="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Activa la màquina biològica i econòmica de terra.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Activa la "xarxa wifi" de el sistema radicular de les plantes.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Millorar la retenció d'humitat.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Controlar les plantes adverticias potenciant les cobertes vegetals vives i la fauna auxiliar.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Augmentar la població beneficiosa i equilibrada de fongs, bacteris i microorganismes nadius.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6" name="CustomShape 4"/>
          <p:cNvSpPr/>
          <p:nvPr/>
        </p:nvSpPr>
        <p:spPr>
          <a:xfrm>
            <a:off x="4608720" y="1098000"/>
            <a:ext cx="2974680" cy="502920"/>
          </a:xfrm>
          <a:prstGeom prst="rect">
            <a:avLst/>
          </a:prstGeom>
          <a:solidFill>
            <a:srgbClr val="60182a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10800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ffffff"/>
                </a:solidFill>
                <a:latin typeface="Bell MT"/>
                <a:ea typeface="DejaVu Sans"/>
              </a:rPr>
              <a:t>Ceps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7" name="CustomShape 5"/>
          <p:cNvSpPr/>
          <p:nvPr/>
        </p:nvSpPr>
        <p:spPr>
          <a:xfrm>
            <a:off x="4608720" y="1857960"/>
            <a:ext cx="2950560" cy="4728240"/>
          </a:xfrm>
          <a:prstGeom prst="rect">
            <a:avLst/>
          </a:prstGeom>
          <a:solidFill>
            <a:srgbClr val="ffffff"/>
          </a:solidFill>
          <a:ln>
            <a:solidFill>
              <a:srgbClr val="333333"/>
            </a:solidFill>
          </a:ln>
        </p:spPr>
        <p:style>
          <a:lnRef idx="0"/>
          <a:fillRef idx="0"/>
          <a:effectRef idx="0"/>
          <a:fontRef idx="minor"/>
        </p:style>
        <p:txBody>
          <a:bodyPr lIns="180000" rIns="180000" tIns="180000" bIns="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Millorar la salut de les plantes proporcionant a terra tot el necessari per activar els processos naturals de la planta que li permeti conviure en sinergia amb el medi i tenir un creixement sense vigor vegetatiu, amb una producció d'alta qualitat evitant compencias per nutrients, llum o espai alhora que generant un sistema immunitari adaptat cada vegada més a les adversitats.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8" name="CustomShape 6"/>
          <p:cNvSpPr/>
          <p:nvPr/>
        </p:nvSpPr>
        <p:spPr>
          <a:xfrm>
            <a:off x="8484840" y="1098000"/>
            <a:ext cx="2974680" cy="502920"/>
          </a:xfrm>
          <a:prstGeom prst="rect">
            <a:avLst/>
          </a:prstGeom>
          <a:solidFill>
            <a:srgbClr val="60182a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10800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ffffff"/>
                </a:solidFill>
                <a:latin typeface="Bell MT"/>
                <a:ea typeface="DejaVu Sans"/>
              </a:rPr>
              <a:t>Biodiversitat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9" name="CustomShape 7"/>
          <p:cNvSpPr/>
          <p:nvPr/>
        </p:nvSpPr>
        <p:spPr>
          <a:xfrm>
            <a:off x="11496960" y="6155280"/>
            <a:ext cx="430920" cy="430920"/>
          </a:xfrm>
          <a:prstGeom prst="rect">
            <a:avLst/>
          </a:prstGeom>
          <a:noFill/>
          <a:ln w="3240">
            <a:solidFill>
              <a:srgbClr val="9acb3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fld id="{7070989A-4787-41C4-BD2C-62D2BF602DCC}" type="slidenum">
              <a:rPr b="1" i="1" lang="fr-FR" sz="1200" spc="-1" strike="noStrike">
                <a:solidFill>
                  <a:srgbClr val="404040"/>
                </a:solidFill>
                <a:latin typeface="Rockwell"/>
                <a:ea typeface="DejaVu Sans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  <p:sp>
        <p:nvSpPr>
          <p:cNvPr id="120" name="CustomShape 8"/>
          <p:cNvSpPr/>
          <p:nvPr/>
        </p:nvSpPr>
        <p:spPr>
          <a:xfrm>
            <a:off x="9711360" y="4704120"/>
            <a:ext cx="2354760" cy="2043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9"/>
          <p:cNvSpPr/>
          <p:nvPr/>
        </p:nvSpPr>
        <p:spPr>
          <a:xfrm>
            <a:off x="8490600" y="1857960"/>
            <a:ext cx="2962800" cy="4728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180000" rIns="180000" tIns="180000" bIns="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Cobertes vegetals vives amb flors mel·líferes.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Policultius.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Fauna auxiliar.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Pol·linitzadors.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Insectes.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Cucs.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Matèria orgànica.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Microorganismes.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Bacteris i fongs.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Bestiar.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DejaVu Sans"/>
              </a:rPr>
              <a:t>Tanques, arbres i ombres.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280880" y="482040"/>
            <a:ext cx="9639000" cy="990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QUÈ ANALITZA L'EQUIP S.P.G. DE VI NATURAL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98600" y="3395520"/>
            <a:ext cx="2159280" cy="103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471960" y="4046400"/>
            <a:ext cx="2073240" cy="22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25" name="Line 4"/>
          <p:cNvSpPr/>
          <p:nvPr/>
        </p:nvSpPr>
        <p:spPr>
          <a:xfrm>
            <a:off x="2658960" y="2052000"/>
            <a:ext cx="0" cy="148716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Line 5"/>
          <p:cNvSpPr/>
          <p:nvPr/>
        </p:nvSpPr>
        <p:spPr>
          <a:xfrm>
            <a:off x="4953600" y="2052000"/>
            <a:ext cx="0" cy="148716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Line 6"/>
          <p:cNvSpPr/>
          <p:nvPr/>
        </p:nvSpPr>
        <p:spPr>
          <a:xfrm>
            <a:off x="7248240" y="2052000"/>
            <a:ext cx="0" cy="148716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Line 7"/>
          <p:cNvSpPr/>
          <p:nvPr/>
        </p:nvSpPr>
        <p:spPr>
          <a:xfrm>
            <a:off x="9543240" y="2052000"/>
            <a:ext cx="0" cy="148716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9" name="Marcador de posición de imagen 94" descr="hojas"/>
          <p:cNvPicPr/>
          <p:nvPr/>
        </p:nvPicPr>
        <p:blipFill>
          <a:blip r:embed="rId1"/>
          <a:stretch/>
        </p:blipFill>
        <p:spPr>
          <a:xfrm>
            <a:off x="3342600" y="2368800"/>
            <a:ext cx="852840" cy="852840"/>
          </a:xfrm>
          <a:prstGeom prst="rect">
            <a:avLst/>
          </a:prstGeom>
          <a:ln>
            <a:noFill/>
          </a:ln>
        </p:spPr>
      </p:pic>
      <p:sp>
        <p:nvSpPr>
          <p:cNvPr id="130" name="CustomShape 8"/>
          <p:cNvSpPr/>
          <p:nvPr/>
        </p:nvSpPr>
        <p:spPr>
          <a:xfrm flipH="1" flipV="1" rot="10800000">
            <a:off x="10335240" y="2557440"/>
            <a:ext cx="752760" cy="623880"/>
          </a:xfrm>
          <a:custGeom>
            <a:avLst/>
            <a:gdLst/>
            <a:ahLst/>
            <a:rect l="l" t="t" r="r" b="b"/>
            <a:pathLst>
              <a:path w="509" h="454">
                <a:moveTo>
                  <a:pt x="416" y="7"/>
                </a:moveTo>
                <a:cubicBezTo>
                  <a:pt x="398" y="1"/>
                  <a:pt x="380" y="0"/>
                  <a:pt x="361" y="5"/>
                </a:cubicBezTo>
                <a:cubicBezTo>
                  <a:pt x="340" y="5"/>
                  <a:pt x="320" y="12"/>
                  <a:pt x="304" y="26"/>
                </a:cubicBezTo>
                <a:cubicBezTo>
                  <a:pt x="288" y="37"/>
                  <a:pt x="276" y="51"/>
                  <a:pt x="268" y="67"/>
                </a:cubicBezTo>
                <a:cubicBezTo>
                  <a:pt x="261" y="78"/>
                  <a:pt x="257" y="93"/>
                  <a:pt x="255" y="107"/>
                </a:cubicBezTo>
                <a:cubicBezTo>
                  <a:pt x="252" y="85"/>
                  <a:pt x="243" y="66"/>
                  <a:pt x="230" y="50"/>
                </a:cubicBezTo>
                <a:cubicBezTo>
                  <a:pt x="218" y="34"/>
                  <a:pt x="201" y="22"/>
                  <a:pt x="182" y="16"/>
                </a:cubicBezTo>
                <a:cubicBezTo>
                  <a:pt x="168" y="9"/>
                  <a:pt x="153" y="5"/>
                  <a:pt x="137" y="5"/>
                </a:cubicBezTo>
                <a:cubicBezTo>
                  <a:pt x="117" y="4"/>
                  <a:pt x="99" y="7"/>
                  <a:pt x="81" y="16"/>
                </a:cubicBezTo>
                <a:cubicBezTo>
                  <a:pt x="59" y="24"/>
                  <a:pt x="41" y="40"/>
                  <a:pt x="27" y="61"/>
                </a:cubicBezTo>
                <a:cubicBezTo>
                  <a:pt x="16" y="75"/>
                  <a:pt x="9" y="91"/>
                  <a:pt x="6" y="108"/>
                </a:cubicBezTo>
                <a:cubicBezTo>
                  <a:pt x="2" y="130"/>
                  <a:pt x="0" y="150"/>
                  <a:pt x="4" y="172"/>
                </a:cubicBezTo>
                <a:cubicBezTo>
                  <a:pt x="5" y="180"/>
                  <a:pt x="5" y="187"/>
                  <a:pt x="7" y="194"/>
                </a:cubicBezTo>
                <a:cubicBezTo>
                  <a:pt x="111" y="193"/>
                  <a:pt x="111" y="193"/>
                  <a:pt x="111" y="193"/>
                </a:cubicBezTo>
                <a:cubicBezTo>
                  <a:pt x="142" y="118"/>
                  <a:pt x="142" y="118"/>
                  <a:pt x="142" y="118"/>
                </a:cubicBezTo>
                <a:cubicBezTo>
                  <a:pt x="157" y="195"/>
                  <a:pt x="157" y="195"/>
                  <a:pt x="157" y="195"/>
                </a:cubicBezTo>
                <a:cubicBezTo>
                  <a:pt x="177" y="131"/>
                  <a:pt x="177" y="131"/>
                  <a:pt x="177" y="131"/>
                </a:cubicBezTo>
                <a:cubicBezTo>
                  <a:pt x="189" y="163"/>
                  <a:pt x="189" y="163"/>
                  <a:pt x="189" y="163"/>
                </a:cubicBezTo>
                <a:cubicBezTo>
                  <a:pt x="214" y="56"/>
                  <a:pt x="214" y="56"/>
                  <a:pt x="214" y="56"/>
                </a:cubicBezTo>
                <a:cubicBezTo>
                  <a:pt x="232" y="224"/>
                  <a:pt x="232" y="224"/>
                  <a:pt x="232" y="224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63" y="167"/>
                  <a:pt x="263" y="167"/>
                  <a:pt x="263" y="167"/>
                </a:cubicBezTo>
                <a:cubicBezTo>
                  <a:pt x="279" y="260"/>
                  <a:pt x="279" y="260"/>
                  <a:pt x="279" y="260"/>
                </a:cubicBezTo>
                <a:cubicBezTo>
                  <a:pt x="329" y="72"/>
                  <a:pt x="329" y="72"/>
                  <a:pt x="329" y="72"/>
                </a:cubicBezTo>
                <a:cubicBezTo>
                  <a:pt x="369" y="194"/>
                  <a:pt x="369" y="194"/>
                  <a:pt x="369" y="194"/>
                </a:cubicBezTo>
                <a:cubicBezTo>
                  <a:pt x="414" y="195"/>
                  <a:pt x="446" y="195"/>
                  <a:pt x="463" y="195"/>
                </a:cubicBezTo>
                <a:cubicBezTo>
                  <a:pt x="461" y="218"/>
                  <a:pt x="461" y="218"/>
                  <a:pt x="461" y="218"/>
                </a:cubicBezTo>
                <a:cubicBezTo>
                  <a:pt x="351" y="218"/>
                  <a:pt x="351" y="218"/>
                  <a:pt x="351" y="218"/>
                </a:cubicBezTo>
                <a:cubicBezTo>
                  <a:pt x="326" y="135"/>
                  <a:pt x="326" y="135"/>
                  <a:pt x="326" y="135"/>
                </a:cubicBezTo>
                <a:cubicBezTo>
                  <a:pt x="280" y="345"/>
                  <a:pt x="280" y="345"/>
                  <a:pt x="280" y="345"/>
                </a:cubicBezTo>
                <a:cubicBezTo>
                  <a:pt x="255" y="221"/>
                  <a:pt x="255" y="221"/>
                  <a:pt x="255" y="221"/>
                </a:cubicBezTo>
                <a:cubicBezTo>
                  <a:pt x="218" y="277"/>
                  <a:pt x="218" y="277"/>
                  <a:pt x="218" y="277"/>
                </a:cubicBezTo>
                <a:cubicBezTo>
                  <a:pt x="206" y="167"/>
                  <a:pt x="206" y="167"/>
                  <a:pt x="206" y="167"/>
                </a:cubicBezTo>
                <a:cubicBezTo>
                  <a:pt x="188" y="235"/>
                  <a:pt x="188" y="235"/>
                  <a:pt x="188" y="235"/>
                </a:cubicBezTo>
                <a:cubicBezTo>
                  <a:pt x="177" y="187"/>
                  <a:pt x="177" y="187"/>
                  <a:pt x="177" y="187"/>
                </a:cubicBezTo>
                <a:cubicBezTo>
                  <a:pt x="150" y="258"/>
                  <a:pt x="150" y="258"/>
                  <a:pt x="150" y="258"/>
                </a:cubicBezTo>
                <a:cubicBezTo>
                  <a:pt x="133" y="182"/>
                  <a:pt x="133" y="182"/>
                  <a:pt x="133" y="182"/>
                </a:cubicBezTo>
                <a:cubicBezTo>
                  <a:pt x="115" y="217"/>
                  <a:pt x="115" y="217"/>
                  <a:pt x="115" y="217"/>
                </a:cubicBezTo>
                <a:cubicBezTo>
                  <a:pt x="7" y="217"/>
                  <a:pt x="7" y="217"/>
                  <a:pt x="7" y="217"/>
                </a:cubicBezTo>
                <a:cubicBezTo>
                  <a:pt x="7" y="218"/>
                  <a:pt x="7" y="218"/>
                  <a:pt x="7" y="218"/>
                </a:cubicBezTo>
                <a:cubicBezTo>
                  <a:pt x="8" y="226"/>
                  <a:pt x="11" y="233"/>
                  <a:pt x="16" y="241"/>
                </a:cubicBezTo>
                <a:cubicBezTo>
                  <a:pt x="25" y="260"/>
                  <a:pt x="40" y="278"/>
                  <a:pt x="60" y="291"/>
                </a:cubicBezTo>
                <a:cubicBezTo>
                  <a:pt x="93" y="314"/>
                  <a:pt x="127" y="338"/>
                  <a:pt x="161" y="361"/>
                </a:cubicBezTo>
                <a:cubicBezTo>
                  <a:pt x="172" y="368"/>
                  <a:pt x="185" y="376"/>
                  <a:pt x="196" y="386"/>
                </a:cubicBezTo>
                <a:cubicBezTo>
                  <a:pt x="210" y="398"/>
                  <a:pt x="222" y="411"/>
                  <a:pt x="234" y="428"/>
                </a:cubicBezTo>
                <a:cubicBezTo>
                  <a:pt x="237" y="433"/>
                  <a:pt x="242" y="440"/>
                  <a:pt x="246" y="448"/>
                </a:cubicBezTo>
                <a:cubicBezTo>
                  <a:pt x="248" y="449"/>
                  <a:pt x="250" y="452"/>
                  <a:pt x="252" y="454"/>
                </a:cubicBezTo>
                <a:cubicBezTo>
                  <a:pt x="264" y="427"/>
                  <a:pt x="282" y="404"/>
                  <a:pt x="305" y="385"/>
                </a:cubicBezTo>
                <a:cubicBezTo>
                  <a:pt x="316" y="375"/>
                  <a:pt x="328" y="365"/>
                  <a:pt x="341" y="356"/>
                </a:cubicBezTo>
                <a:cubicBezTo>
                  <a:pt x="374" y="333"/>
                  <a:pt x="408" y="311"/>
                  <a:pt x="443" y="288"/>
                </a:cubicBezTo>
                <a:cubicBezTo>
                  <a:pt x="445" y="287"/>
                  <a:pt x="448" y="285"/>
                  <a:pt x="450" y="282"/>
                </a:cubicBezTo>
                <a:cubicBezTo>
                  <a:pt x="472" y="265"/>
                  <a:pt x="488" y="242"/>
                  <a:pt x="498" y="214"/>
                </a:cubicBezTo>
                <a:cubicBezTo>
                  <a:pt x="505" y="188"/>
                  <a:pt x="509" y="163"/>
                  <a:pt x="505" y="138"/>
                </a:cubicBezTo>
                <a:cubicBezTo>
                  <a:pt x="505" y="123"/>
                  <a:pt x="502" y="107"/>
                  <a:pt x="498" y="91"/>
                </a:cubicBezTo>
                <a:cubicBezTo>
                  <a:pt x="495" y="85"/>
                  <a:pt x="494" y="80"/>
                  <a:pt x="491" y="74"/>
                </a:cubicBezTo>
                <a:cubicBezTo>
                  <a:pt x="487" y="65"/>
                  <a:pt x="482" y="58"/>
                  <a:pt x="478" y="50"/>
                </a:cubicBezTo>
                <a:cubicBezTo>
                  <a:pt x="474" y="45"/>
                  <a:pt x="471" y="41"/>
                  <a:pt x="467" y="38"/>
                </a:cubicBezTo>
                <a:cubicBezTo>
                  <a:pt x="452" y="23"/>
                  <a:pt x="436" y="12"/>
                  <a:pt x="416" y="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31" name="Group 9"/>
          <p:cNvGrpSpPr/>
          <p:nvPr/>
        </p:nvGrpSpPr>
        <p:grpSpPr>
          <a:xfrm>
            <a:off x="1217160" y="2503800"/>
            <a:ext cx="604440" cy="677520"/>
            <a:chOff x="1217160" y="2503800"/>
            <a:chExt cx="604440" cy="677520"/>
          </a:xfrm>
        </p:grpSpPr>
        <p:sp>
          <p:nvSpPr>
            <p:cNvPr id="132" name="CustomShape 10"/>
            <p:cNvSpPr/>
            <p:nvPr/>
          </p:nvSpPr>
          <p:spPr>
            <a:xfrm>
              <a:off x="1321920" y="2986200"/>
              <a:ext cx="231480" cy="195120"/>
            </a:xfrm>
            <a:custGeom>
              <a:avLst/>
              <a:gdLst/>
              <a:ahLst/>
              <a:rect l="l" t="t" r="r" b="b"/>
              <a:pathLst>
                <a:path w="246" h="232">
                  <a:moveTo>
                    <a:pt x="246" y="216"/>
                  </a:moveTo>
                  <a:cubicBezTo>
                    <a:pt x="246" y="7"/>
                    <a:pt x="246" y="7"/>
                    <a:pt x="24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6" y="7"/>
                    <a:pt x="7" y="4"/>
                    <a:pt x="0" y="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25"/>
                    <a:pt x="7" y="232"/>
                    <a:pt x="16" y="232"/>
                  </a:cubicBezTo>
                  <a:cubicBezTo>
                    <a:pt x="230" y="232"/>
                    <a:pt x="230" y="232"/>
                    <a:pt x="230" y="232"/>
                  </a:cubicBezTo>
                  <a:cubicBezTo>
                    <a:pt x="239" y="232"/>
                    <a:pt x="246" y="225"/>
                    <a:pt x="246" y="21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CustomShape 11"/>
            <p:cNvSpPr/>
            <p:nvPr/>
          </p:nvSpPr>
          <p:spPr>
            <a:xfrm>
              <a:off x="1571040" y="2703960"/>
              <a:ext cx="231480" cy="147960"/>
            </a:xfrm>
            <a:custGeom>
              <a:avLst/>
              <a:gdLst/>
              <a:ahLst/>
              <a:rect l="l" t="t" r="r" b="b"/>
              <a:pathLst>
                <a:path w="246" h="175">
                  <a:moveTo>
                    <a:pt x="16" y="99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218" y="16"/>
                    <a:pt x="218" y="16"/>
                    <a:pt x="218" y="16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73" y="144"/>
                    <a:pt x="73" y="144"/>
                    <a:pt x="73" y="144"/>
                  </a:cubicBezTo>
                  <a:cubicBezTo>
                    <a:pt x="72" y="151"/>
                    <a:pt x="69" y="158"/>
                    <a:pt x="64" y="163"/>
                  </a:cubicBezTo>
                  <a:cubicBezTo>
                    <a:pt x="60" y="168"/>
                    <a:pt x="55" y="172"/>
                    <a:pt x="50" y="175"/>
                  </a:cubicBezTo>
                  <a:cubicBezTo>
                    <a:pt x="246" y="175"/>
                    <a:pt x="246" y="175"/>
                    <a:pt x="246" y="175"/>
                  </a:cubicBezTo>
                  <a:cubicBezTo>
                    <a:pt x="246" y="156"/>
                    <a:pt x="246" y="156"/>
                    <a:pt x="246" y="156"/>
                  </a:cubicBezTo>
                  <a:cubicBezTo>
                    <a:pt x="234" y="156"/>
                    <a:pt x="234" y="156"/>
                    <a:pt x="234" y="156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5" y="99"/>
                    <a:pt x="10" y="99"/>
                    <a:pt x="15" y="99"/>
                  </a:cubicBezTo>
                  <a:cubicBezTo>
                    <a:pt x="16" y="99"/>
                    <a:pt x="16" y="99"/>
                    <a:pt x="16" y="9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CustomShape 12"/>
            <p:cNvSpPr/>
            <p:nvPr/>
          </p:nvSpPr>
          <p:spPr>
            <a:xfrm>
              <a:off x="1511640" y="2869920"/>
              <a:ext cx="309960" cy="37440"/>
            </a:xfrm>
            <a:custGeom>
              <a:avLst/>
              <a:gdLst/>
              <a:ahLst/>
              <a:rect l="l" t="t" r="r" b="b"/>
              <a:pathLst>
                <a:path w="329" h="46">
                  <a:moveTo>
                    <a:pt x="122" y="29"/>
                  </a:moveTo>
                  <a:cubicBezTo>
                    <a:pt x="137" y="29"/>
                    <a:pt x="152" y="35"/>
                    <a:pt x="163" y="46"/>
                  </a:cubicBezTo>
                  <a:cubicBezTo>
                    <a:pt x="163" y="46"/>
                    <a:pt x="163" y="46"/>
                    <a:pt x="163" y="46"/>
                  </a:cubicBezTo>
                  <a:cubicBezTo>
                    <a:pt x="329" y="46"/>
                    <a:pt x="329" y="46"/>
                    <a:pt x="329" y="46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122" y="2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CustomShape 13"/>
            <p:cNvSpPr/>
            <p:nvPr/>
          </p:nvSpPr>
          <p:spPr>
            <a:xfrm>
              <a:off x="1329480" y="2503800"/>
              <a:ext cx="168840" cy="133200"/>
            </a:xfrm>
            <a:custGeom>
              <a:avLst/>
              <a:gdLst/>
              <a:ahLst/>
              <a:rect l="l" t="t" r="r" b="b"/>
              <a:pathLst>
                <a:path w="180" h="159">
                  <a:moveTo>
                    <a:pt x="180" y="90"/>
                  </a:moveTo>
                  <a:cubicBezTo>
                    <a:pt x="180" y="41"/>
                    <a:pt x="140" y="0"/>
                    <a:pt x="90" y="0"/>
                  </a:cubicBezTo>
                  <a:cubicBezTo>
                    <a:pt x="40" y="0"/>
                    <a:pt x="0" y="41"/>
                    <a:pt x="0" y="90"/>
                  </a:cubicBezTo>
                  <a:cubicBezTo>
                    <a:pt x="0" y="118"/>
                    <a:pt x="12" y="143"/>
                    <a:pt x="32" y="159"/>
                  </a:cubicBezTo>
                  <a:cubicBezTo>
                    <a:pt x="148" y="159"/>
                    <a:pt x="148" y="159"/>
                    <a:pt x="148" y="159"/>
                  </a:cubicBezTo>
                  <a:cubicBezTo>
                    <a:pt x="167" y="143"/>
                    <a:pt x="180" y="118"/>
                    <a:pt x="180" y="9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CustomShape 14"/>
            <p:cNvSpPr/>
            <p:nvPr/>
          </p:nvSpPr>
          <p:spPr>
            <a:xfrm>
              <a:off x="1217160" y="2644920"/>
              <a:ext cx="455400" cy="529920"/>
            </a:xfrm>
            <a:custGeom>
              <a:avLst/>
              <a:gdLst/>
              <a:ahLst/>
              <a:rect l="l" t="t" r="r" b="b"/>
              <a:pathLst>
                <a:path w="483" h="626">
                  <a:moveTo>
                    <a:pt x="79" y="154"/>
                  </a:moveTo>
                  <a:cubicBezTo>
                    <a:pt x="71" y="148"/>
                    <a:pt x="68" y="143"/>
                    <a:pt x="66" y="139"/>
                  </a:cubicBezTo>
                  <a:cubicBezTo>
                    <a:pt x="66" y="139"/>
                    <a:pt x="66" y="139"/>
                    <a:pt x="66" y="139"/>
                  </a:cubicBezTo>
                  <a:cubicBezTo>
                    <a:pt x="65" y="137"/>
                    <a:pt x="65" y="134"/>
                    <a:pt x="64" y="132"/>
                  </a:cubicBezTo>
                  <a:cubicBezTo>
                    <a:pt x="64" y="131"/>
                    <a:pt x="64" y="131"/>
                    <a:pt x="64" y="130"/>
                  </a:cubicBezTo>
                  <a:cubicBezTo>
                    <a:pt x="64" y="125"/>
                    <a:pt x="66" y="117"/>
                    <a:pt x="70" y="109"/>
                  </a:cubicBezTo>
                  <a:cubicBezTo>
                    <a:pt x="74" y="102"/>
                    <a:pt x="80" y="94"/>
                    <a:pt x="87" y="87"/>
                  </a:cubicBezTo>
                  <a:cubicBezTo>
                    <a:pt x="87" y="352"/>
                    <a:pt x="87" y="352"/>
                    <a:pt x="87" y="352"/>
                  </a:cubicBezTo>
                  <a:cubicBezTo>
                    <a:pt x="87" y="352"/>
                    <a:pt x="87" y="352"/>
                    <a:pt x="87" y="352"/>
                  </a:cubicBezTo>
                  <a:cubicBezTo>
                    <a:pt x="87" y="379"/>
                    <a:pt x="109" y="402"/>
                    <a:pt x="137" y="402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3" y="576"/>
                    <a:pt x="383" y="576"/>
                    <a:pt x="383" y="576"/>
                  </a:cubicBezTo>
                  <a:cubicBezTo>
                    <a:pt x="383" y="603"/>
                    <a:pt x="405" y="626"/>
                    <a:pt x="433" y="626"/>
                  </a:cubicBezTo>
                  <a:cubicBezTo>
                    <a:pt x="460" y="626"/>
                    <a:pt x="483" y="603"/>
                    <a:pt x="483" y="576"/>
                  </a:cubicBezTo>
                  <a:cubicBezTo>
                    <a:pt x="483" y="352"/>
                    <a:pt x="483" y="352"/>
                    <a:pt x="483" y="352"/>
                  </a:cubicBezTo>
                  <a:cubicBezTo>
                    <a:pt x="483" y="339"/>
                    <a:pt x="477" y="326"/>
                    <a:pt x="468" y="316"/>
                  </a:cubicBezTo>
                  <a:cubicBezTo>
                    <a:pt x="459" y="307"/>
                    <a:pt x="446" y="302"/>
                    <a:pt x="433" y="302"/>
                  </a:cubicBezTo>
                  <a:cubicBezTo>
                    <a:pt x="303" y="302"/>
                    <a:pt x="303" y="302"/>
                    <a:pt x="303" y="302"/>
                  </a:cubicBezTo>
                  <a:cubicBezTo>
                    <a:pt x="303" y="214"/>
                    <a:pt x="303" y="214"/>
                    <a:pt x="303" y="214"/>
                  </a:cubicBezTo>
                  <a:cubicBezTo>
                    <a:pt x="317" y="227"/>
                    <a:pt x="333" y="233"/>
                    <a:pt x="347" y="236"/>
                  </a:cubicBezTo>
                  <a:cubicBezTo>
                    <a:pt x="363" y="240"/>
                    <a:pt x="378" y="241"/>
                    <a:pt x="390" y="241"/>
                  </a:cubicBezTo>
                  <a:cubicBezTo>
                    <a:pt x="402" y="241"/>
                    <a:pt x="410" y="240"/>
                    <a:pt x="411" y="240"/>
                  </a:cubicBezTo>
                  <a:cubicBezTo>
                    <a:pt x="428" y="238"/>
                    <a:pt x="441" y="222"/>
                    <a:pt x="439" y="205"/>
                  </a:cubicBezTo>
                  <a:cubicBezTo>
                    <a:pt x="437" y="187"/>
                    <a:pt x="421" y="175"/>
                    <a:pt x="404" y="176"/>
                  </a:cubicBezTo>
                  <a:cubicBezTo>
                    <a:pt x="403" y="177"/>
                    <a:pt x="397" y="177"/>
                    <a:pt x="390" y="177"/>
                  </a:cubicBezTo>
                  <a:cubicBezTo>
                    <a:pt x="381" y="177"/>
                    <a:pt x="370" y="176"/>
                    <a:pt x="362" y="174"/>
                  </a:cubicBezTo>
                  <a:cubicBezTo>
                    <a:pt x="353" y="172"/>
                    <a:pt x="348" y="169"/>
                    <a:pt x="348" y="168"/>
                  </a:cubicBezTo>
                  <a:cubicBezTo>
                    <a:pt x="342" y="161"/>
                    <a:pt x="338" y="151"/>
                    <a:pt x="336" y="137"/>
                  </a:cubicBezTo>
                  <a:cubicBezTo>
                    <a:pt x="332" y="116"/>
                    <a:pt x="333" y="90"/>
                    <a:pt x="332" y="67"/>
                  </a:cubicBezTo>
                  <a:cubicBezTo>
                    <a:pt x="331" y="55"/>
                    <a:pt x="331" y="43"/>
                    <a:pt x="325" y="30"/>
                  </a:cubicBezTo>
                  <a:cubicBezTo>
                    <a:pt x="322" y="23"/>
                    <a:pt x="318" y="16"/>
                    <a:pt x="310" y="10"/>
                  </a:cubicBezTo>
                  <a:cubicBezTo>
                    <a:pt x="302" y="3"/>
                    <a:pt x="291" y="0"/>
                    <a:pt x="282" y="0"/>
                  </a:cubicBezTo>
                  <a:cubicBezTo>
                    <a:pt x="281" y="0"/>
                    <a:pt x="279" y="0"/>
                    <a:pt x="278" y="1"/>
                  </a:cubicBezTo>
                  <a:cubicBezTo>
                    <a:pt x="276" y="0"/>
                    <a:pt x="274" y="0"/>
                    <a:pt x="27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5" y="0"/>
                    <a:pt x="113" y="1"/>
                    <a:pt x="111" y="1"/>
                  </a:cubicBezTo>
                  <a:cubicBezTo>
                    <a:pt x="98" y="3"/>
                    <a:pt x="88" y="7"/>
                    <a:pt x="78" y="13"/>
                  </a:cubicBezTo>
                  <a:cubicBezTo>
                    <a:pt x="60" y="24"/>
                    <a:pt x="42" y="39"/>
                    <a:pt x="27" y="59"/>
                  </a:cubicBezTo>
                  <a:cubicBezTo>
                    <a:pt x="13" y="78"/>
                    <a:pt x="1" y="102"/>
                    <a:pt x="0" y="130"/>
                  </a:cubicBezTo>
                  <a:cubicBezTo>
                    <a:pt x="0" y="132"/>
                    <a:pt x="0" y="133"/>
                    <a:pt x="0" y="135"/>
                  </a:cubicBezTo>
                  <a:cubicBezTo>
                    <a:pt x="1" y="143"/>
                    <a:pt x="3" y="152"/>
                    <a:pt x="6" y="161"/>
                  </a:cubicBezTo>
                  <a:cubicBezTo>
                    <a:pt x="6" y="161"/>
                    <a:pt x="6" y="161"/>
                    <a:pt x="6" y="162"/>
                  </a:cubicBezTo>
                  <a:cubicBezTo>
                    <a:pt x="6" y="162"/>
                    <a:pt x="6" y="162"/>
                    <a:pt x="6" y="162"/>
                  </a:cubicBezTo>
                  <a:cubicBezTo>
                    <a:pt x="14" y="183"/>
                    <a:pt x="31" y="201"/>
                    <a:pt x="53" y="214"/>
                  </a:cubicBezTo>
                  <a:cubicBezTo>
                    <a:pt x="61" y="219"/>
                    <a:pt x="69" y="223"/>
                    <a:pt x="79" y="227"/>
                  </a:cubicBezTo>
                  <a:lnTo>
                    <a:pt x="79" y="15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7" name="Group 15"/>
          <p:cNvGrpSpPr/>
          <p:nvPr/>
        </p:nvGrpSpPr>
        <p:grpSpPr>
          <a:xfrm>
            <a:off x="5838120" y="2443680"/>
            <a:ext cx="524880" cy="668520"/>
            <a:chOff x="5838120" y="2443680"/>
            <a:chExt cx="524880" cy="668520"/>
          </a:xfrm>
        </p:grpSpPr>
        <p:sp>
          <p:nvSpPr>
            <p:cNvPr id="138" name="CustomShape 16"/>
            <p:cNvSpPr/>
            <p:nvPr/>
          </p:nvSpPr>
          <p:spPr>
            <a:xfrm>
              <a:off x="5838120" y="2563560"/>
              <a:ext cx="524880" cy="548640"/>
            </a:xfrm>
            <a:custGeom>
              <a:avLst/>
              <a:gdLst/>
              <a:ahLst/>
              <a:rect l="l" t="t" r="r" b="b"/>
              <a:pathLst>
                <a:path w="137" h="138">
                  <a:moveTo>
                    <a:pt x="137" y="34"/>
                  </a:moveTo>
                  <a:cubicBezTo>
                    <a:pt x="137" y="27"/>
                    <a:pt x="131" y="20"/>
                    <a:pt x="123" y="20"/>
                  </a:cubicBezTo>
                  <a:cubicBezTo>
                    <a:pt x="123" y="20"/>
                    <a:pt x="122" y="21"/>
                    <a:pt x="121" y="21"/>
                  </a:cubicBezTo>
                  <a:cubicBezTo>
                    <a:pt x="123" y="19"/>
                    <a:pt x="123" y="16"/>
                    <a:pt x="123" y="14"/>
                  </a:cubicBezTo>
                  <a:cubicBezTo>
                    <a:pt x="123" y="6"/>
                    <a:pt x="117" y="0"/>
                    <a:pt x="110" y="0"/>
                  </a:cubicBezTo>
                  <a:cubicBezTo>
                    <a:pt x="102" y="0"/>
                    <a:pt x="96" y="6"/>
                    <a:pt x="96" y="13"/>
                  </a:cubicBezTo>
                  <a:cubicBezTo>
                    <a:pt x="96" y="6"/>
                    <a:pt x="90" y="0"/>
                    <a:pt x="82" y="0"/>
                  </a:cubicBezTo>
                  <a:cubicBezTo>
                    <a:pt x="75" y="0"/>
                    <a:pt x="69" y="6"/>
                    <a:pt x="69" y="14"/>
                  </a:cubicBezTo>
                  <a:cubicBezTo>
                    <a:pt x="69" y="6"/>
                    <a:pt x="62" y="0"/>
                    <a:pt x="55" y="0"/>
                  </a:cubicBezTo>
                  <a:cubicBezTo>
                    <a:pt x="47" y="0"/>
                    <a:pt x="41" y="6"/>
                    <a:pt x="41" y="14"/>
                  </a:cubicBezTo>
                  <a:cubicBezTo>
                    <a:pt x="41" y="6"/>
                    <a:pt x="35" y="0"/>
                    <a:pt x="27" y="0"/>
                  </a:cubicBezTo>
                  <a:cubicBezTo>
                    <a:pt x="20" y="0"/>
                    <a:pt x="14" y="6"/>
                    <a:pt x="14" y="14"/>
                  </a:cubicBezTo>
                  <a:cubicBezTo>
                    <a:pt x="14" y="16"/>
                    <a:pt x="15" y="19"/>
                    <a:pt x="16" y="21"/>
                  </a:cubicBezTo>
                  <a:cubicBezTo>
                    <a:pt x="15" y="21"/>
                    <a:pt x="15" y="20"/>
                    <a:pt x="14" y="20"/>
                  </a:cubicBezTo>
                  <a:cubicBezTo>
                    <a:pt x="6" y="20"/>
                    <a:pt x="0" y="27"/>
                    <a:pt x="0" y="34"/>
                  </a:cubicBezTo>
                  <a:cubicBezTo>
                    <a:pt x="0" y="42"/>
                    <a:pt x="6" y="48"/>
                    <a:pt x="14" y="48"/>
                  </a:cubicBezTo>
                  <a:cubicBezTo>
                    <a:pt x="15" y="48"/>
                    <a:pt x="16" y="48"/>
                    <a:pt x="17" y="47"/>
                  </a:cubicBezTo>
                  <a:cubicBezTo>
                    <a:pt x="15" y="50"/>
                    <a:pt x="14" y="53"/>
                    <a:pt x="14" y="56"/>
                  </a:cubicBezTo>
                  <a:cubicBezTo>
                    <a:pt x="14" y="64"/>
                    <a:pt x="20" y="70"/>
                    <a:pt x="28" y="70"/>
                  </a:cubicBezTo>
                  <a:cubicBezTo>
                    <a:pt x="29" y="70"/>
                    <a:pt x="30" y="70"/>
                    <a:pt x="32" y="69"/>
                  </a:cubicBezTo>
                  <a:cubicBezTo>
                    <a:pt x="29" y="72"/>
                    <a:pt x="28" y="75"/>
                    <a:pt x="28" y="79"/>
                  </a:cubicBezTo>
                  <a:cubicBezTo>
                    <a:pt x="28" y="86"/>
                    <a:pt x="34" y="92"/>
                    <a:pt x="41" y="92"/>
                  </a:cubicBezTo>
                  <a:cubicBezTo>
                    <a:pt x="43" y="92"/>
                    <a:pt x="45" y="92"/>
                    <a:pt x="46" y="91"/>
                  </a:cubicBezTo>
                  <a:cubicBezTo>
                    <a:pt x="43" y="94"/>
                    <a:pt x="41" y="98"/>
                    <a:pt x="41" y="102"/>
                  </a:cubicBezTo>
                  <a:cubicBezTo>
                    <a:pt x="41" y="110"/>
                    <a:pt x="47" y="116"/>
                    <a:pt x="55" y="116"/>
                  </a:cubicBezTo>
                  <a:cubicBezTo>
                    <a:pt x="56" y="116"/>
                    <a:pt x="58" y="115"/>
                    <a:pt x="59" y="115"/>
                  </a:cubicBezTo>
                  <a:cubicBezTo>
                    <a:pt x="57" y="118"/>
                    <a:pt x="55" y="121"/>
                    <a:pt x="55" y="125"/>
                  </a:cubicBezTo>
                  <a:cubicBezTo>
                    <a:pt x="55" y="132"/>
                    <a:pt x="61" y="138"/>
                    <a:pt x="69" y="138"/>
                  </a:cubicBezTo>
                  <a:cubicBezTo>
                    <a:pt x="76" y="138"/>
                    <a:pt x="82" y="132"/>
                    <a:pt x="82" y="125"/>
                  </a:cubicBezTo>
                  <a:cubicBezTo>
                    <a:pt x="82" y="121"/>
                    <a:pt x="81" y="118"/>
                    <a:pt x="79" y="115"/>
                  </a:cubicBezTo>
                  <a:cubicBezTo>
                    <a:pt x="80" y="115"/>
                    <a:pt x="81" y="116"/>
                    <a:pt x="82" y="116"/>
                  </a:cubicBezTo>
                  <a:cubicBezTo>
                    <a:pt x="90" y="116"/>
                    <a:pt x="96" y="110"/>
                    <a:pt x="96" y="102"/>
                  </a:cubicBezTo>
                  <a:cubicBezTo>
                    <a:pt x="96" y="98"/>
                    <a:pt x="94" y="94"/>
                    <a:pt x="91" y="91"/>
                  </a:cubicBezTo>
                  <a:cubicBezTo>
                    <a:pt x="93" y="92"/>
                    <a:pt x="94" y="92"/>
                    <a:pt x="96" y="92"/>
                  </a:cubicBezTo>
                  <a:cubicBezTo>
                    <a:pt x="104" y="92"/>
                    <a:pt x="110" y="86"/>
                    <a:pt x="110" y="79"/>
                  </a:cubicBezTo>
                  <a:cubicBezTo>
                    <a:pt x="110" y="75"/>
                    <a:pt x="108" y="72"/>
                    <a:pt x="106" y="69"/>
                  </a:cubicBezTo>
                  <a:cubicBezTo>
                    <a:pt x="107" y="70"/>
                    <a:pt x="108" y="70"/>
                    <a:pt x="110" y="70"/>
                  </a:cubicBezTo>
                  <a:cubicBezTo>
                    <a:pt x="117" y="70"/>
                    <a:pt x="123" y="64"/>
                    <a:pt x="123" y="56"/>
                  </a:cubicBezTo>
                  <a:cubicBezTo>
                    <a:pt x="123" y="53"/>
                    <a:pt x="122" y="50"/>
                    <a:pt x="120" y="47"/>
                  </a:cubicBezTo>
                  <a:cubicBezTo>
                    <a:pt x="121" y="48"/>
                    <a:pt x="122" y="48"/>
                    <a:pt x="123" y="48"/>
                  </a:cubicBezTo>
                  <a:cubicBezTo>
                    <a:pt x="131" y="48"/>
                    <a:pt x="137" y="42"/>
                    <a:pt x="137" y="34"/>
                  </a:cubicBezTo>
                  <a:close/>
                  <a:moveTo>
                    <a:pt x="101" y="16"/>
                  </a:moveTo>
                  <a:cubicBezTo>
                    <a:pt x="101" y="16"/>
                    <a:pt x="105" y="19"/>
                    <a:pt x="109" y="19"/>
                  </a:cubicBezTo>
                  <a:cubicBezTo>
                    <a:pt x="111" y="19"/>
                    <a:pt x="114" y="19"/>
                    <a:pt x="116" y="16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5" y="20"/>
                    <a:pt x="113" y="23"/>
                    <a:pt x="109" y="23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3" y="23"/>
                    <a:pt x="100" y="17"/>
                    <a:pt x="100" y="17"/>
                  </a:cubicBezTo>
                  <a:lnTo>
                    <a:pt x="101" y="16"/>
                  </a:lnTo>
                  <a:close/>
                  <a:moveTo>
                    <a:pt x="97" y="38"/>
                  </a:moveTo>
                  <a:cubicBezTo>
                    <a:pt x="97" y="38"/>
                    <a:pt x="101" y="41"/>
                    <a:pt x="105" y="41"/>
                  </a:cubicBezTo>
                  <a:cubicBezTo>
                    <a:pt x="107" y="41"/>
                    <a:pt x="110" y="40"/>
                    <a:pt x="112" y="37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1" y="42"/>
                    <a:pt x="108" y="44"/>
                    <a:pt x="105" y="45"/>
                  </a:cubicBezTo>
                  <a:cubicBezTo>
                    <a:pt x="105" y="45"/>
                    <a:pt x="105" y="45"/>
                    <a:pt x="105" y="45"/>
                  </a:cubicBezTo>
                  <a:cubicBezTo>
                    <a:pt x="99" y="45"/>
                    <a:pt x="96" y="39"/>
                    <a:pt x="96" y="38"/>
                  </a:cubicBezTo>
                  <a:lnTo>
                    <a:pt x="97" y="38"/>
                  </a:lnTo>
                  <a:close/>
                  <a:moveTo>
                    <a:pt x="75" y="18"/>
                  </a:moveTo>
                  <a:cubicBezTo>
                    <a:pt x="75" y="18"/>
                    <a:pt x="78" y="21"/>
                    <a:pt x="82" y="21"/>
                  </a:cubicBezTo>
                  <a:cubicBezTo>
                    <a:pt x="84" y="21"/>
                    <a:pt x="87" y="20"/>
                    <a:pt x="89" y="17"/>
                  </a:cubicBezTo>
                  <a:cubicBezTo>
                    <a:pt x="91" y="18"/>
                    <a:pt x="91" y="18"/>
                    <a:pt x="91" y="18"/>
                  </a:cubicBezTo>
                  <a:cubicBezTo>
                    <a:pt x="88" y="22"/>
                    <a:pt x="86" y="25"/>
                    <a:pt x="82" y="25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77" y="25"/>
                    <a:pt x="74" y="19"/>
                    <a:pt x="73" y="18"/>
                  </a:cubicBezTo>
                  <a:lnTo>
                    <a:pt x="75" y="18"/>
                  </a:lnTo>
                  <a:close/>
                  <a:moveTo>
                    <a:pt x="75" y="38"/>
                  </a:moveTo>
                  <a:cubicBezTo>
                    <a:pt x="75" y="38"/>
                    <a:pt x="78" y="41"/>
                    <a:pt x="82" y="41"/>
                  </a:cubicBezTo>
                  <a:cubicBezTo>
                    <a:pt x="84" y="41"/>
                    <a:pt x="87" y="40"/>
                    <a:pt x="89" y="37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8" y="42"/>
                    <a:pt x="86" y="44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77" y="45"/>
                    <a:pt x="74" y="39"/>
                    <a:pt x="73" y="38"/>
                  </a:cubicBezTo>
                  <a:lnTo>
                    <a:pt x="75" y="38"/>
                  </a:lnTo>
                  <a:close/>
                  <a:moveTo>
                    <a:pt x="71" y="58"/>
                  </a:moveTo>
                  <a:cubicBezTo>
                    <a:pt x="71" y="58"/>
                    <a:pt x="74" y="62"/>
                    <a:pt x="78" y="62"/>
                  </a:cubicBezTo>
                  <a:cubicBezTo>
                    <a:pt x="80" y="62"/>
                    <a:pt x="83" y="61"/>
                    <a:pt x="85" y="58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4" y="62"/>
                    <a:pt x="82" y="65"/>
                    <a:pt x="78" y="65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73" y="65"/>
                    <a:pt x="70" y="59"/>
                    <a:pt x="69" y="59"/>
                  </a:cubicBezTo>
                  <a:lnTo>
                    <a:pt x="71" y="58"/>
                  </a:lnTo>
                  <a:close/>
                  <a:moveTo>
                    <a:pt x="69" y="83"/>
                  </a:moveTo>
                  <a:cubicBezTo>
                    <a:pt x="72" y="83"/>
                    <a:pt x="75" y="82"/>
                    <a:pt x="77" y="79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5" y="84"/>
                    <a:pt x="73" y="86"/>
                    <a:pt x="70" y="87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64" y="87"/>
                    <a:pt x="61" y="81"/>
                    <a:pt x="61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5" y="83"/>
                    <a:pt x="69" y="83"/>
                  </a:cubicBezTo>
                  <a:close/>
                  <a:moveTo>
                    <a:pt x="46" y="17"/>
                  </a:move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50" y="19"/>
                    <a:pt x="55" y="19"/>
                  </a:cubicBezTo>
                  <a:cubicBezTo>
                    <a:pt x="57" y="19"/>
                    <a:pt x="60" y="19"/>
                    <a:pt x="62" y="16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1" y="20"/>
                    <a:pt x="58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49" y="23"/>
                    <a:pt x="46" y="17"/>
                    <a:pt x="46" y="17"/>
                  </a:cubicBezTo>
                  <a:close/>
                  <a:moveTo>
                    <a:pt x="65" y="38"/>
                  </a:moveTo>
                  <a:cubicBezTo>
                    <a:pt x="63" y="42"/>
                    <a:pt x="61" y="44"/>
                    <a:pt x="57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1" y="45"/>
                    <a:pt x="48" y="39"/>
                    <a:pt x="48" y="38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49" y="38"/>
                    <a:pt x="53" y="41"/>
                    <a:pt x="57" y="41"/>
                  </a:cubicBezTo>
                  <a:cubicBezTo>
                    <a:pt x="59" y="41"/>
                    <a:pt x="62" y="40"/>
                    <a:pt x="64" y="37"/>
                  </a:cubicBezTo>
                  <a:lnTo>
                    <a:pt x="65" y="38"/>
                  </a:lnTo>
                  <a:close/>
                  <a:moveTo>
                    <a:pt x="46" y="58"/>
                  </a:moveTo>
                  <a:cubicBezTo>
                    <a:pt x="46" y="58"/>
                    <a:pt x="49" y="62"/>
                    <a:pt x="53" y="62"/>
                  </a:cubicBezTo>
                  <a:cubicBezTo>
                    <a:pt x="56" y="62"/>
                    <a:pt x="59" y="61"/>
                    <a:pt x="61" y="58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59" y="62"/>
                    <a:pt x="57" y="65"/>
                    <a:pt x="54" y="65"/>
                  </a:cubicBezTo>
                  <a:cubicBezTo>
                    <a:pt x="54" y="65"/>
                    <a:pt x="54" y="65"/>
                    <a:pt x="54" y="65"/>
                  </a:cubicBezTo>
                  <a:cubicBezTo>
                    <a:pt x="48" y="65"/>
                    <a:pt x="45" y="59"/>
                    <a:pt x="45" y="59"/>
                  </a:cubicBezTo>
                  <a:lnTo>
                    <a:pt x="46" y="58"/>
                  </a:lnTo>
                  <a:close/>
                  <a:moveTo>
                    <a:pt x="41" y="37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0" y="42"/>
                    <a:pt x="38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28" y="45"/>
                    <a:pt x="25" y="39"/>
                    <a:pt x="25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30" y="41"/>
                    <a:pt x="34" y="41"/>
                  </a:cubicBezTo>
                  <a:cubicBezTo>
                    <a:pt x="36" y="41"/>
                    <a:pt x="39" y="40"/>
                    <a:pt x="41" y="37"/>
                  </a:cubicBezTo>
                  <a:close/>
                  <a:moveTo>
                    <a:pt x="19" y="16"/>
                  </a:moveTo>
                  <a:cubicBezTo>
                    <a:pt x="19" y="16"/>
                    <a:pt x="23" y="19"/>
                    <a:pt x="27" y="19"/>
                  </a:cubicBezTo>
                  <a:cubicBezTo>
                    <a:pt x="29" y="19"/>
                    <a:pt x="32" y="19"/>
                    <a:pt x="34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3" y="20"/>
                    <a:pt x="31" y="23"/>
                    <a:pt x="27" y="23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1" y="23"/>
                    <a:pt x="18" y="17"/>
                    <a:pt x="18" y="17"/>
                  </a:cubicBezTo>
                  <a:lnTo>
                    <a:pt x="19" y="16"/>
                  </a:lnTo>
                  <a:close/>
                  <a:moveTo>
                    <a:pt x="13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7" y="43"/>
                    <a:pt x="4" y="37"/>
                    <a:pt x="4" y="3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5" y="36"/>
                    <a:pt x="9" y="39"/>
                    <a:pt x="13" y="39"/>
                  </a:cubicBezTo>
                  <a:cubicBezTo>
                    <a:pt x="15" y="39"/>
                    <a:pt x="18" y="39"/>
                    <a:pt x="20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19" y="40"/>
                    <a:pt x="17" y="43"/>
                    <a:pt x="13" y="43"/>
                  </a:cubicBezTo>
                  <a:close/>
                  <a:moveTo>
                    <a:pt x="29" y="64"/>
                  </a:moveTo>
                  <a:cubicBezTo>
                    <a:pt x="29" y="64"/>
                    <a:pt x="29" y="64"/>
                    <a:pt x="29" y="64"/>
                  </a:cubicBezTo>
                  <a:cubicBezTo>
                    <a:pt x="23" y="64"/>
                    <a:pt x="20" y="58"/>
                    <a:pt x="20" y="58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7"/>
                    <a:pt x="24" y="61"/>
                    <a:pt x="28" y="61"/>
                  </a:cubicBezTo>
                  <a:cubicBezTo>
                    <a:pt x="31" y="61"/>
                    <a:pt x="33" y="60"/>
                    <a:pt x="36" y="57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4" y="61"/>
                    <a:pt x="32" y="64"/>
                    <a:pt x="29" y="64"/>
                  </a:cubicBezTo>
                  <a:close/>
                  <a:moveTo>
                    <a:pt x="44" y="87"/>
                  </a:moveTo>
                  <a:cubicBezTo>
                    <a:pt x="44" y="87"/>
                    <a:pt x="44" y="87"/>
                    <a:pt x="44" y="87"/>
                  </a:cubicBezTo>
                  <a:cubicBezTo>
                    <a:pt x="39" y="87"/>
                    <a:pt x="36" y="81"/>
                    <a:pt x="35" y="80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40" y="83"/>
                    <a:pt x="44" y="83"/>
                  </a:cubicBezTo>
                  <a:cubicBezTo>
                    <a:pt x="47" y="83"/>
                    <a:pt x="49" y="82"/>
                    <a:pt x="51" y="79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0" y="84"/>
                    <a:pt x="48" y="86"/>
                    <a:pt x="44" y="87"/>
                  </a:cubicBezTo>
                  <a:close/>
                  <a:moveTo>
                    <a:pt x="59" y="110"/>
                  </a:moveTo>
                  <a:cubicBezTo>
                    <a:pt x="53" y="110"/>
                    <a:pt x="50" y="104"/>
                    <a:pt x="50" y="103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03"/>
                    <a:pt x="55" y="106"/>
                    <a:pt x="59" y="106"/>
                  </a:cubicBezTo>
                  <a:cubicBezTo>
                    <a:pt x="61" y="106"/>
                    <a:pt x="64" y="105"/>
                    <a:pt x="66" y="102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65" y="107"/>
                    <a:pt x="63" y="109"/>
                    <a:pt x="59" y="110"/>
                  </a:cubicBezTo>
                  <a:close/>
                  <a:moveTo>
                    <a:pt x="70" y="133"/>
                  </a:moveTo>
                  <a:cubicBezTo>
                    <a:pt x="70" y="133"/>
                    <a:pt x="70" y="133"/>
                    <a:pt x="70" y="133"/>
                  </a:cubicBezTo>
                  <a:cubicBezTo>
                    <a:pt x="64" y="133"/>
                    <a:pt x="61" y="127"/>
                    <a:pt x="61" y="127"/>
                  </a:cubicBezTo>
                  <a:cubicBezTo>
                    <a:pt x="62" y="126"/>
                    <a:pt x="62" y="126"/>
                    <a:pt x="62" y="126"/>
                  </a:cubicBezTo>
                  <a:cubicBezTo>
                    <a:pt x="62" y="126"/>
                    <a:pt x="65" y="129"/>
                    <a:pt x="69" y="129"/>
                  </a:cubicBezTo>
                  <a:cubicBezTo>
                    <a:pt x="72" y="129"/>
                    <a:pt x="75" y="128"/>
                    <a:pt x="77" y="125"/>
                  </a:cubicBezTo>
                  <a:cubicBezTo>
                    <a:pt x="78" y="126"/>
                    <a:pt x="78" y="126"/>
                    <a:pt x="78" y="126"/>
                  </a:cubicBezTo>
                  <a:cubicBezTo>
                    <a:pt x="75" y="130"/>
                    <a:pt x="73" y="133"/>
                    <a:pt x="70" y="133"/>
                  </a:cubicBezTo>
                  <a:close/>
                  <a:moveTo>
                    <a:pt x="80" y="110"/>
                  </a:moveTo>
                  <a:cubicBezTo>
                    <a:pt x="80" y="110"/>
                    <a:pt x="80" y="110"/>
                    <a:pt x="80" y="110"/>
                  </a:cubicBezTo>
                  <a:cubicBezTo>
                    <a:pt x="74" y="110"/>
                    <a:pt x="71" y="104"/>
                    <a:pt x="71" y="103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2" y="103"/>
                    <a:pt x="75" y="106"/>
                    <a:pt x="79" y="106"/>
                  </a:cubicBezTo>
                  <a:cubicBezTo>
                    <a:pt x="82" y="106"/>
                    <a:pt x="85" y="105"/>
                    <a:pt x="87" y="102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85" y="107"/>
                    <a:pt x="83" y="109"/>
                    <a:pt x="80" y="110"/>
                  </a:cubicBezTo>
                  <a:close/>
                  <a:moveTo>
                    <a:pt x="96" y="87"/>
                  </a:moveTo>
                  <a:cubicBezTo>
                    <a:pt x="96" y="87"/>
                    <a:pt x="96" y="87"/>
                    <a:pt x="96" y="87"/>
                  </a:cubicBezTo>
                  <a:cubicBezTo>
                    <a:pt x="91" y="87"/>
                    <a:pt x="88" y="81"/>
                    <a:pt x="88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92" y="83"/>
                    <a:pt x="96" y="83"/>
                  </a:cubicBezTo>
                  <a:cubicBezTo>
                    <a:pt x="99" y="83"/>
                    <a:pt x="101" y="82"/>
                    <a:pt x="103" y="79"/>
                  </a:cubicBezTo>
                  <a:cubicBezTo>
                    <a:pt x="105" y="80"/>
                    <a:pt x="105" y="80"/>
                    <a:pt x="105" y="80"/>
                  </a:cubicBezTo>
                  <a:cubicBezTo>
                    <a:pt x="102" y="84"/>
                    <a:pt x="100" y="86"/>
                    <a:pt x="96" y="87"/>
                  </a:cubicBezTo>
                  <a:close/>
                  <a:moveTo>
                    <a:pt x="109" y="65"/>
                  </a:moveTo>
                  <a:cubicBezTo>
                    <a:pt x="109" y="65"/>
                    <a:pt x="109" y="65"/>
                    <a:pt x="109" y="65"/>
                  </a:cubicBezTo>
                  <a:cubicBezTo>
                    <a:pt x="103" y="65"/>
                    <a:pt x="100" y="59"/>
                    <a:pt x="100" y="59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5" y="62"/>
                    <a:pt x="109" y="62"/>
                  </a:cubicBezTo>
                  <a:cubicBezTo>
                    <a:pt x="111" y="62"/>
                    <a:pt x="114" y="61"/>
                    <a:pt x="116" y="58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5" y="62"/>
                    <a:pt x="113" y="65"/>
                    <a:pt x="109" y="65"/>
                  </a:cubicBezTo>
                  <a:close/>
                  <a:moveTo>
                    <a:pt x="116" y="37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21" y="39"/>
                    <a:pt x="125" y="39"/>
                  </a:cubicBezTo>
                  <a:cubicBezTo>
                    <a:pt x="127" y="39"/>
                    <a:pt x="130" y="39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1" y="40"/>
                    <a:pt x="129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19" y="43"/>
                    <a:pt x="116" y="37"/>
                    <a:pt x="116" y="3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17"/>
            <p:cNvSpPr/>
            <p:nvPr/>
          </p:nvSpPr>
          <p:spPr>
            <a:xfrm>
              <a:off x="6063120" y="2470320"/>
              <a:ext cx="62640" cy="163080"/>
            </a:xfrm>
            <a:custGeom>
              <a:avLst/>
              <a:gdLst/>
              <a:ahLst/>
              <a:rect l="l" t="t" r="r" b="b"/>
              <a:pathLst>
                <a:path w="17" h="41">
                  <a:moveTo>
                    <a:pt x="8" y="41"/>
                  </a:moveTo>
                  <a:cubicBezTo>
                    <a:pt x="8" y="41"/>
                    <a:pt x="17" y="9"/>
                    <a:pt x="0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18"/>
            <p:cNvSpPr/>
            <p:nvPr/>
          </p:nvSpPr>
          <p:spPr>
            <a:xfrm>
              <a:off x="6101280" y="2443680"/>
              <a:ext cx="138960" cy="87480"/>
            </a:xfrm>
            <a:custGeom>
              <a:avLst/>
              <a:gdLst/>
              <a:ahLst/>
              <a:rect l="l" t="t" r="r" b="b"/>
              <a:pathLst>
                <a:path w="37" h="23">
                  <a:moveTo>
                    <a:pt x="1" y="22"/>
                  </a:moveTo>
                  <a:cubicBezTo>
                    <a:pt x="0" y="17"/>
                    <a:pt x="2" y="13"/>
                    <a:pt x="4" y="10"/>
                  </a:cubicBezTo>
                  <a:cubicBezTo>
                    <a:pt x="7" y="6"/>
                    <a:pt x="10" y="4"/>
                    <a:pt x="13" y="2"/>
                  </a:cubicBezTo>
                  <a:cubicBezTo>
                    <a:pt x="17" y="1"/>
                    <a:pt x="21" y="0"/>
                    <a:pt x="26" y="1"/>
                  </a:cubicBezTo>
                  <a:cubicBezTo>
                    <a:pt x="30" y="2"/>
                    <a:pt x="34" y="4"/>
                    <a:pt x="37" y="9"/>
                  </a:cubicBezTo>
                  <a:cubicBezTo>
                    <a:pt x="32" y="12"/>
                    <a:pt x="30" y="14"/>
                    <a:pt x="28" y="16"/>
                  </a:cubicBezTo>
                  <a:cubicBezTo>
                    <a:pt x="26" y="17"/>
                    <a:pt x="23" y="19"/>
                    <a:pt x="21" y="20"/>
                  </a:cubicBezTo>
                  <a:cubicBezTo>
                    <a:pt x="19" y="21"/>
                    <a:pt x="16" y="22"/>
                    <a:pt x="13" y="22"/>
                  </a:cubicBezTo>
                  <a:cubicBezTo>
                    <a:pt x="9" y="22"/>
                    <a:pt x="6" y="23"/>
                    <a:pt x="1" y="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19"/>
            <p:cNvSpPr/>
            <p:nvPr/>
          </p:nvSpPr>
          <p:spPr>
            <a:xfrm>
              <a:off x="5952600" y="2475000"/>
              <a:ext cx="147240" cy="74160"/>
            </a:xfrm>
            <a:custGeom>
              <a:avLst/>
              <a:gdLst/>
              <a:ahLst/>
              <a:rect l="l" t="t" r="r" b="b"/>
              <a:pathLst>
                <a:path w="38" h="19">
                  <a:moveTo>
                    <a:pt x="38" y="17"/>
                  </a:moveTo>
                  <a:cubicBezTo>
                    <a:pt x="33" y="18"/>
                    <a:pt x="30" y="19"/>
                    <a:pt x="26" y="18"/>
                  </a:cubicBezTo>
                  <a:cubicBezTo>
                    <a:pt x="23" y="18"/>
                    <a:pt x="20" y="18"/>
                    <a:pt x="18" y="17"/>
                  </a:cubicBezTo>
                  <a:cubicBezTo>
                    <a:pt x="15" y="17"/>
                    <a:pt x="12" y="16"/>
                    <a:pt x="10" y="14"/>
                  </a:cubicBezTo>
                  <a:cubicBezTo>
                    <a:pt x="7" y="13"/>
                    <a:pt x="5" y="12"/>
                    <a:pt x="0" y="10"/>
                  </a:cubicBezTo>
                  <a:cubicBezTo>
                    <a:pt x="2" y="5"/>
                    <a:pt x="6" y="3"/>
                    <a:pt x="10" y="1"/>
                  </a:cubicBezTo>
                  <a:cubicBezTo>
                    <a:pt x="14" y="0"/>
                    <a:pt x="18" y="0"/>
                    <a:pt x="22" y="1"/>
                  </a:cubicBezTo>
                  <a:cubicBezTo>
                    <a:pt x="25" y="2"/>
                    <a:pt x="29" y="4"/>
                    <a:pt x="32" y="7"/>
                  </a:cubicBezTo>
                  <a:cubicBezTo>
                    <a:pt x="34" y="9"/>
                    <a:pt x="37" y="13"/>
                    <a:pt x="38" y="1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42" name="Group 20"/>
          <p:cNvGrpSpPr/>
          <p:nvPr/>
        </p:nvGrpSpPr>
        <p:grpSpPr>
          <a:xfrm>
            <a:off x="8217000" y="2503800"/>
            <a:ext cx="407880" cy="627480"/>
            <a:chOff x="8217000" y="2503800"/>
            <a:chExt cx="407880" cy="627480"/>
          </a:xfrm>
        </p:grpSpPr>
        <p:sp>
          <p:nvSpPr>
            <p:cNvPr id="143" name="CustomShape 21"/>
            <p:cNvSpPr/>
            <p:nvPr/>
          </p:nvSpPr>
          <p:spPr>
            <a:xfrm>
              <a:off x="8238240" y="2812320"/>
              <a:ext cx="165960" cy="105840"/>
            </a:xfrm>
            <a:custGeom>
              <a:avLst/>
              <a:gdLst/>
              <a:ahLst/>
              <a:rect l="l" t="t" r="r" b="b"/>
              <a:pathLst>
                <a:path w="52" h="30">
                  <a:moveTo>
                    <a:pt x="5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3" y="30"/>
                    <a:pt x="28" y="30"/>
                  </a:cubicBezTo>
                  <a:cubicBezTo>
                    <a:pt x="49" y="30"/>
                    <a:pt x="52" y="4"/>
                    <a:pt x="5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22"/>
            <p:cNvSpPr/>
            <p:nvPr/>
          </p:nvSpPr>
          <p:spPr>
            <a:xfrm>
              <a:off x="8217000" y="2729160"/>
              <a:ext cx="208800" cy="402120"/>
            </a:xfrm>
            <a:custGeom>
              <a:avLst/>
              <a:gdLst/>
              <a:ahLst/>
              <a:rect l="l" t="t" r="r" b="b"/>
              <a:pathLst>
                <a:path w="66" h="114">
                  <a:moveTo>
                    <a:pt x="38" y="107"/>
                  </a:moveTo>
                  <a:cubicBezTo>
                    <a:pt x="38" y="61"/>
                    <a:pt x="38" y="61"/>
                    <a:pt x="38" y="61"/>
                  </a:cubicBezTo>
                  <a:cubicBezTo>
                    <a:pt x="54" y="59"/>
                    <a:pt x="66" y="42"/>
                    <a:pt x="66" y="23"/>
                  </a:cubicBezTo>
                  <a:cubicBezTo>
                    <a:pt x="66" y="15"/>
                    <a:pt x="64" y="8"/>
                    <a:pt x="61" y="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8"/>
                    <a:pt x="0" y="15"/>
                    <a:pt x="0" y="23"/>
                  </a:cubicBezTo>
                  <a:cubicBezTo>
                    <a:pt x="0" y="43"/>
                    <a:pt x="12" y="59"/>
                    <a:pt x="28" y="61"/>
                  </a:cubicBezTo>
                  <a:cubicBezTo>
                    <a:pt x="28" y="107"/>
                    <a:pt x="28" y="107"/>
                    <a:pt x="28" y="107"/>
                  </a:cubicBezTo>
                  <a:cubicBezTo>
                    <a:pt x="19" y="107"/>
                    <a:pt x="12" y="109"/>
                    <a:pt x="12" y="111"/>
                  </a:cubicBezTo>
                  <a:cubicBezTo>
                    <a:pt x="12" y="113"/>
                    <a:pt x="21" y="114"/>
                    <a:pt x="33" y="114"/>
                  </a:cubicBezTo>
                  <a:cubicBezTo>
                    <a:pt x="45" y="114"/>
                    <a:pt x="54" y="113"/>
                    <a:pt x="54" y="111"/>
                  </a:cubicBezTo>
                  <a:cubicBezTo>
                    <a:pt x="54" y="109"/>
                    <a:pt x="47" y="107"/>
                    <a:pt x="38" y="107"/>
                  </a:cubicBezTo>
                  <a:close/>
                  <a:moveTo>
                    <a:pt x="6" y="23"/>
                  </a:moveTo>
                  <a:cubicBezTo>
                    <a:pt x="6" y="17"/>
                    <a:pt x="7" y="11"/>
                    <a:pt x="9" y="6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9" y="11"/>
                    <a:pt x="60" y="17"/>
                    <a:pt x="60" y="23"/>
                  </a:cubicBezTo>
                  <a:cubicBezTo>
                    <a:pt x="60" y="41"/>
                    <a:pt x="48" y="56"/>
                    <a:pt x="33" y="56"/>
                  </a:cubicBezTo>
                  <a:cubicBezTo>
                    <a:pt x="18" y="56"/>
                    <a:pt x="6" y="41"/>
                    <a:pt x="6" y="2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23"/>
            <p:cNvSpPr/>
            <p:nvPr/>
          </p:nvSpPr>
          <p:spPr>
            <a:xfrm>
              <a:off x="8501400" y="2503800"/>
              <a:ext cx="73800" cy="70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24"/>
            <p:cNvSpPr/>
            <p:nvPr/>
          </p:nvSpPr>
          <p:spPr>
            <a:xfrm>
              <a:off x="8451720" y="2598480"/>
              <a:ext cx="173160" cy="532800"/>
            </a:xfrm>
            <a:custGeom>
              <a:avLst/>
              <a:gdLst/>
              <a:ahLst/>
              <a:rect l="l" t="t" r="r" b="b"/>
              <a:pathLst>
                <a:path w="55" h="151">
                  <a:moveTo>
                    <a:pt x="39" y="18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7" y="22"/>
                    <a:pt x="0" y="32"/>
                    <a:pt x="0" y="4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18"/>
                    <a:pt x="55" y="118"/>
                    <a:pt x="55" y="118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5" y="32"/>
                    <a:pt x="48" y="22"/>
                    <a:pt x="39" y="18"/>
                  </a:cubicBezTo>
                  <a:close/>
                  <a:moveTo>
                    <a:pt x="53" y="62"/>
                  </a:moveTo>
                  <a:cubicBezTo>
                    <a:pt x="53" y="116"/>
                    <a:pt x="53" y="116"/>
                    <a:pt x="53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62"/>
                    <a:pt x="2" y="62"/>
                    <a:pt x="2" y="62"/>
                  </a:cubicBezTo>
                  <a:lnTo>
                    <a:pt x="53" y="6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7" name="CustomShape 25"/>
          <p:cNvSpPr/>
          <p:nvPr/>
        </p:nvSpPr>
        <p:spPr>
          <a:xfrm>
            <a:off x="471600" y="3708720"/>
            <a:ext cx="207324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La filosofía del viticultor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Jérôme Chesnot 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8" name="CustomShape 26"/>
          <p:cNvSpPr/>
          <p:nvPr/>
        </p:nvSpPr>
        <p:spPr>
          <a:xfrm>
            <a:off x="2732760" y="3801240"/>
            <a:ext cx="207324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El sòl i la biodiversitat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Anscari Fuentes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9" name="CustomShape 27"/>
          <p:cNvSpPr/>
          <p:nvPr/>
        </p:nvSpPr>
        <p:spPr>
          <a:xfrm>
            <a:off x="4829760" y="3801240"/>
            <a:ext cx="246600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La salut i poda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dels ceps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Anscari Fuentes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0" name="CustomShape 28"/>
          <p:cNvSpPr/>
          <p:nvPr/>
        </p:nvSpPr>
        <p:spPr>
          <a:xfrm>
            <a:off x="7414560" y="3801240"/>
            <a:ext cx="2073240" cy="228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La qualitat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del vi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Jérôme Chesnot 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Juan Tárrega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Cristóbal Vanyó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Anscari Fuentes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1" name="CustomShape 29"/>
          <p:cNvSpPr/>
          <p:nvPr/>
        </p:nvSpPr>
        <p:spPr>
          <a:xfrm>
            <a:off x="9582480" y="3801240"/>
            <a:ext cx="225900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La relació amb els projectes 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60182a"/>
                </a:solidFill>
                <a:latin typeface="Bell MT"/>
                <a:ea typeface="Times New Roman"/>
              </a:rPr>
              <a:t>Jérôme Chesnot 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withEffect" fill="hold" presetClass="entr" presetID="47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ne 1"/>
          <p:cNvSpPr/>
          <p:nvPr/>
        </p:nvSpPr>
        <p:spPr>
          <a:xfrm>
            <a:off x="2658960" y="2052000"/>
            <a:ext cx="0" cy="148716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Line 2"/>
          <p:cNvSpPr/>
          <p:nvPr/>
        </p:nvSpPr>
        <p:spPr>
          <a:xfrm>
            <a:off x="4953600" y="2052000"/>
            <a:ext cx="0" cy="148716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Line 3"/>
          <p:cNvSpPr/>
          <p:nvPr/>
        </p:nvSpPr>
        <p:spPr>
          <a:xfrm>
            <a:off x="7248240" y="2052000"/>
            <a:ext cx="0" cy="148716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Line 4"/>
          <p:cNvSpPr/>
          <p:nvPr/>
        </p:nvSpPr>
        <p:spPr>
          <a:xfrm>
            <a:off x="9543240" y="2052000"/>
            <a:ext cx="0" cy="148716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5"/>
          <p:cNvSpPr/>
          <p:nvPr/>
        </p:nvSpPr>
        <p:spPr>
          <a:xfrm>
            <a:off x="10344600" y="2492640"/>
            <a:ext cx="763200" cy="539280"/>
          </a:xfrm>
          <a:custGeom>
            <a:avLst/>
            <a:gdLst/>
            <a:ahLst/>
            <a:rect l="l" t="t" r="r" b="b"/>
            <a:pathLst>
              <a:path w="128" h="98">
                <a:moveTo>
                  <a:pt x="113" y="0"/>
                </a:moveTo>
                <a:cubicBezTo>
                  <a:pt x="104" y="0"/>
                  <a:pt x="98" y="7"/>
                  <a:pt x="98" y="15"/>
                </a:cubicBezTo>
                <a:cubicBezTo>
                  <a:pt x="98" y="19"/>
                  <a:pt x="100" y="23"/>
                  <a:pt x="103" y="26"/>
                </a:cubicBezTo>
                <a:cubicBezTo>
                  <a:pt x="84" y="54"/>
                  <a:pt x="84" y="54"/>
                  <a:pt x="84" y="54"/>
                </a:cubicBezTo>
                <a:cubicBezTo>
                  <a:pt x="83" y="53"/>
                  <a:pt x="81" y="52"/>
                  <a:pt x="79" y="52"/>
                </a:cubicBezTo>
                <a:cubicBezTo>
                  <a:pt x="73" y="52"/>
                  <a:pt x="68" y="56"/>
                  <a:pt x="66" y="60"/>
                </a:cubicBezTo>
                <a:cubicBezTo>
                  <a:pt x="55" y="54"/>
                  <a:pt x="55" y="54"/>
                  <a:pt x="55" y="54"/>
                </a:cubicBezTo>
                <a:cubicBezTo>
                  <a:pt x="56" y="53"/>
                  <a:pt x="56" y="51"/>
                  <a:pt x="56" y="49"/>
                </a:cubicBezTo>
                <a:cubicBezTo>
                  <a:pt x="56" y="40"/>
                  <a:pt x="49" y="34"/>
                  <a:pt x="41" y="34"/>
                </a:cubicBezTo>
                <a:cubicBezTo>
                  <a:pt x="33" y="34"/>
                  <a:pt x="26" y="40"/>
                  <a:pt x="26" y="49"/>
                </a:cubicBezTo>
                <a:cubicBezTo>
                  <a:pt x="26" y="53"/>
                  <a:pt x="28" y="57"/>
                  <a:pt x="31" y="60"/>
                </a:cubicBezTo>
                <a:cubicBezTo>
                  <a:pt x="23" y="70"/>
                  <a:pt x="23" y="70"/>
                  <a:pt x="23" y="70"/>
                </a:cubicBezTo>
                <a:cubicBezTo>
                  <a:pt x="21" y="69"/>
                  <a:pt x="18" y="68"/>
                  <a:pt x="15" y="68"/>
                </a:cubicBezTo>
                <a:cubicBezTo>
                  <a:pt x="6" y="68"/>
                  <a:pt x="0" y="74"/>
                  <a:pt x="0" y="83"/>
                </a:cubicBezTo>
                <a:cubicBezTo>
                  <a:pt x="0" y="91"/>
                  <a:pt x="6" y="98"/>
                  <a:pt x="15" y="98"/>
                </a:cubicBezTo>
                <a:cubicBezTo>
                  <a:pt x="23" y="98"/>
                  <a:pt x="30" y="91"/>
                  <a:pt x="30" y="83"/>
                </a:cubicBezTo>
                <a:cubicBezTo>
                  <a:pt x="30" y="79"/>
                  <a:pt x="28" y="76"/>
                  <a:pt x="26" y="73"/>
                </a:cubicBezTo>
                <a:cubicBezTo>
                  <a:pt x="34" y="62"/>
                  <a:pt x="34" y="62"/>
                  <a:pt x="34" y="62"/>
                </a:cubicBezTo>
                <a:cubicBezTo>
                  <a:pt x="36" y="63"/>
                  <a:pt x="39" y="64"/>
                  <a:pt x="41" y="64"/>
                </a:cubicBezTo>
                <a:cubicBezTo>
                  <a:pt x="46" y="64"/>
                  <a:pt x="51" y="61"/>
                  <a:pt x="53" y="57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65"/>
                  <a:pt x="64" y="66"/>
                  <a:pt x="64" y="68"/>
                </a:cubicBezTo>
                <a:cubicBezTo>
                  <a:pt x="64" y="76"/>
                  <a:pt x="70" y="83"/>
                  <a:pt x="79" y="83"/>
                </a:cubicBezTo>
                <a:cubicBezTo>
                  <a:pt x="87" y="83"/>
                  <a:pt x="94" y="76"/>
                  <a:pt x="94" y="68"/>
                </a:cubicBezTo>
                <a:cubicBezTo>
                  <a:pt x="94" y="63"/>
                  <a:pt x="91" y="58"/>
                  <a:pt x="88" y="56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08" y="29"/>
                  <a:pt x="110" y="30"/>
                  <a:pt x="113" y="30"/>
                </a:cubicBezTo>
                <a:cubicBezTo>
                  <a:pt x="121" y="30"/>
                  <a:pt x="128" y="23"/>
                  <a:pt x="128" y="15"/>
                </a:cubicBezTo>
                <a:cubicBezTo>
                  <a:pt x="128" y="7"/>
                  <a:pt x="121" y="0"/>
                  <a:pt x="113" y="0"/>
                </a:cubicBezTo>
                <a:close/>
                <a:moveTo>
                  <a:pt x="15" y="90"/>
                </a:moveTo>
                <a:cubicBezTo>
                  <a:pt x="11" y="90"/>
                  <a:pt x="7" y="87"/>
                  <a:pt x="7" y="83"/>
                </a:cubicBezTo>
                <a:cubicBezTo>
                  <a:pt x="7" y="78"/>
                  <a:pt x="11" y="75"/>
                  <a:pt x="15" y="75"/>
                </a:cubicBezTo>
                <a:cubicBezTo>
                  <a:pt x="19" y="75"/>
                  <a:pt x="22" y="78"/>
                  <a:pt x="22" y="83"/>
                </a:cubicBezTo>
                <a:cubicBezTo>
                  <a:pt x="22" y="87"/>
                  <a:pt x="19" y="90"/>
                  <a:pt x="15" y="90"/>
                </a:cubicBezTo>
                <a:close/>
                <a:moveTo>
                  <a:pt x="41" y="56"/>
                </a:moveTo>
                <a:cubicBezTo>
                  <a:pt x="37" y="56"/>
                  <a:pt x="34" y="53"/>
                  <a:pt x="34" y="49"/>
                </a:cubicBezTo>
                <a:cubicBezTo>
                  <a:pt x="34" y="45"/>
                  <a:pt x="37" y="41"/>
                  <a:pt x="41" y="41"/>
                </a:cubicBezTo>
                <a:cubicBezTo>
                  <a:pt x="45" y="41"/>
                  <a:pt x="49" y="45"/>
                  <a:pt x="49" y="49"/>
                </a:cubicBezTo>
                <a:cubicBezTo>
                  <a:pt x="49" y="53"/>
                  <a:pt x="45" y="56"/>
                  <a:pt x="41" y="56"/>
                </a:cubicBezTo>
                <a:close/>
                <a:moveTo>
                  <a:pt x="79" y="75"/>
                </a:moveTo>
                <a:cubicBezTo>
                  <a:pt x="75" y="75"/>
                  <a:pt x="71" y="72"/>
                  <a:pt x="71" y="68"/>
                </a:cubicBezTo>
                <a:cubicBezTo>
                  <a:pt x="71" y="63"/>
                  <a:pt x="75" y="60"/>
                  <a:pt x="79" y="60"/>
                </a:cubicBezTo>
                <a:cubicBezTo>
                  <a:pt x="83" y="60"/>
                  <a:pt x="86" y="63"/>
                  <a:pt x="86" y="68"/>
                </a:cubicBezTo>
                <a:cubicBezTo>
                  <a:pt x="86" y="72"/>
                  <a:pt x="83" y="75"/>
                  <a:pt x="79" y="75"/>
                </a:cubicBezTo>
                <a:close/>
                <a:moveTo>
                  <a:pt x="113" y="22"/>
                </a:moveTo>
                <a:cubicBezTo>
                  <a:pt x="108" y="22"/>
                  <a:pt x="105" y="19"/>
                  <a:pt x="105" y="15"/>
                </a:cubicBezTo>
                <a:cubicBezTo>
                  <a:pt x="105" y="11"/>
                  <a:pt x="108" y="7"/>
                  <a:pt x="113" y="7"/>
                </a:cubicBezTo>
                <a:cubicBezTo>
                  <a:pt x="117" y="7"/>
                  <a:pt x="120" y="11"/>
                  <a:pt x="120" y="15"/>
                </a:cubicBezTo>
                <a:cubicBezTo>
                  <a:pt x="120" y="19"/>
                  <a:pt x="117" y="22"/>
                  <a:pt x="113" y="2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57" name="Group 6"/>
          <p:cNvGrpSpPr/>
          <p:nvPr/>
        </p:nvGrpSpPr>
        <p:grpSpPr>
          <a:xfrm>
            <a:off x="3407760" y="2464200"/>
            <a:ext cx="701280" cy="808560"/>
            <a:chOff x="3407760" y="2464200"/>
            <a:chExt cx="701280" cy="808560"/>
          </a:xfrm>
        </p:grpSpPr>
        <p:sp>
          <p:nvSpPr>
            <p:cNvPr id="158" name="CustomShape 7"/>
            <p:cNvSpPr/>
            <p:nvPr/>
          </p:nvSpPr>
          <p:spPr>
            <a:xfrm>
              <a:off x="3407760" y="2464200"/>
              <a:ext cx="701280" cy="808560"/>
            </a:xfrm>
            <a:custGeom>
              <a:avLst/>
              <a:gdLst/>
              <a:ahLst/>
              <a:rect l="l" t="t" r="r" b="b"/>
              <a:pathLst>
                <a:path w="526" h="632">
                  <a:moveTo>
                    <a:pt x="82" y="0"/>
                  </a:moveTo>
                  <a:cubicBezTo>
                    <a:pt x="86" y="3"/>
                    <a:pt x="89" y="5"/>
                    <a:pt x="93" y="7"/>
                  </a:cubicBezTo>
                  <a:cubicBezTo>
                    <a:pt x="118" y="21"/>
                    <a:pt x="152" y="31"/>
                    <a:pt x="196" y="39"/>
                  </a:cubicBezTo>
                  <a:cubicBezTo>
                    <a:pt x="244" y="42"/>
                    <a:pt x="292" y="37"/>
                    <a:pt x="340" y="24"/>
                  </a:cubicBezTo>
                  <a:cubicBezTo>
                    <a:pt x="391" y="9"/>
                    <a:pt x="438" y="13"/>
                    <a:pt x="484" y="32"/>
                  </a:cubicBezTo>
                  <a:cubicBezTo>
                    <a:pt x="488" y="16"/>
                    <a:pt x="488" y="16"/>
                    <a:pt x="488" y="16"/>
                  </a:cubicBezTo>
                  <a:cubicBezTo>
                    <a:pt x="500" y="8"/>
                    <a:pt x="512" y="11"/>
                    <a:pt x="526" y="26"/>
                  </a:cubicBezTo>
                  <a:cubicBezTo>
                    <a:pt x="363" y="623"/>
                    <a:pt x="363" y="623"/>
                    <a:pt x="363" y="623"/>
                  </a:cubicBezTo>
                  <a:cubicBezTo>
                    <a:pt x="344" y="632"/>
                    <a:pt x="330" y="629"/>
                    <a:pt x="325" y="610"/>
                  </a:cubicBezTo>
                  <a:cubicBezTo>
                    <a:pt x="397" y="348"/>
                    <a:pt x="397" y="348"/>
                    <a:pt x="397" y="348"/>
                  </a:cubicBezTo>
                  <a:cubicBezTo>
                    <a:pt x="323" y="313"/>
                    <a:pt x="229" y="296"/>
                    <a:pt x="113" y="296"/>
                  </a:cubicBezTo>
                  <a:cubicBezTo>
                    <a:pt x="74" y="295"/>
                    <a:pt x="35" y="287"/>
                    <a:pt x="0" y="272"/>
                  </a:cubicBezTo>
                  <a:cubicBezTo>
                    <a:pt x="33" y="223"/>
                    <a:pt x="55" y="177"/>
                    <a:pt x="67" y="134"/>
                  </a:cubicBezTo>
                  <a:cubicBezTo>
                    <a:pt x="79" y="94"/>
                    <a:pt x="84" y="56"/>
                    <a:pt x="82" y="16"/>
                  </a:cubicBezTo>
                  <a:cubicBezTo>
                    <a:pt x="82" y="10"/>
                    <a:pt x="82" y="6"/>
                    <a:pt x="82" y="0"/>
                  </a:cubicBezTo>
                  <a:close/>
                  <a:moveTo>
                    <a:pt x="446" y="171"/>
                  </a:moveTo>
                  <a:cubicBezTo>
                    <a:pt x="465" y="100"/>
                    <a:pt x="465" y="100"/>
                    <a:pt x="465" y="100"/>
                  </a:cubicBezTo>
                  <a:cubicBezTo>
                    <a:pt x="442" y="91"/>
                    <a:pt x="420" y="84"/>
                    <a:pt x="399" y="83"/>
                  </a:cubicBezTo>
                  <a:cubicBezTo>
                    <a:pt x="402" y="64"/>
                    <a:pt x="405" y="46"/>
                    <a:pt x="409" y="26"/>
                  </a:cubicBezTo>
                  <a:cubicBezTo>
                    <a:pt x="386" y="25"/>
                    <a:pt x="360" y="27"/>
                    <a:pt x="336" y="35"/>
                  </a:cubicBezTo>
                  <a:cubicBezTo>
                    <a:pt x="328" y="37"/>
                    <a:pt x="324" y="38"/>
                    <a:pt x="322" y="40"/>
                  </a:cubicBezTo>
                  <a:cubicBezTo>
                    <a:pt x="322" y="53"/>
                    <a:pt x="320" y="69"/>
                    <a:pt x="319" y="84"/>
                  </a:cubicBezTo>
                  <a:cubicBezTo>
                    <a:pt x="293" y="87"/>
                    <a:pt x="266" y="93"/>
                    <a:pt x="241" y="103"/>
                  </a:cubicBezTo>
                  <a:cubicBezTo>
                    <a:pt x="242" y="85"/>
                    <a:pt x="244" y="69"/>
                    <a:pt x="246" y="50"/>
                  </a:cubicBezTo>
                  <a:cubicBezTo>
                    <a:pt x="227" y="51"/>
                    <a:pt x="209" y="51"/>
                    <a:pt x="190" y="50"/>
                  </a:cubicBezTo>
                  <a:cubicBezTo>
                    <a:pt x="182" y="49"/>
                    <a:pt x="172" y="47"/>
                    <a:pt x="163" y="44"/>
                  </a:cubicBezTo>
                  <a:cubicBezTo>
                    <a:pt x="165" y="62"/>
                    <a:pt x="164" y="82"/>
                    <a:pt x="162" y="103"/>
                  </a:cubicBezTo>
                  <a:cubicBezTo>
                    <a:pt x="138" y="97"/>
                    <a:pt x="113" y="89"/>
                    <a:pt x="92" y="73"/>
                  </a:cubicBezTo>
                  <a:cubicBezTo>
                    <a:pt x="90" y="93"/>
                    <a:pt x="88" y="112"/>
                    <a:pt x="82" y="132"/>
                  </a:cubicBezTo>
                  <a:cubicBezTo>
                    <a:pt x="82" y="134"/>
                    <a:pt x="82" y="137"/>
                    <a:pt x="80" y="140"/>
                  </a:cubicBezTo>
                  <a:cubicBezTo>
                    <a:pt x="101" y="150"/>
                    <a:pt x="126" y="156"/>
                    <a:pt x="154" y="160"/>
                  </a:cubicBezTo>
                  <a:cubicBezTo>
                    <a:pt x="150" y="181"/>
                    <a:pt x="143" y="203"/>
                    <a:pt x="136" y="225"/>
                  </a:cubicBezTo>
                  <a:cubicBezTo>
                    <a:pt x="109" y="221"/>
                    <a:pt x="84" y="212"/>
                    <a:pt x="60" y="201"/>
                  </a:cubicBezTo>
                  <a:cubicBezTo>
                    <a:pt x="49" y="223"/>
                    <a:pt x="38" y="245"/>
                    <a:pt x="23" y="267"/>
                  </a:cubicBezTo>
                  <a:cubicBezTo>
                    <a:pt x="50" y="276"/>
                    <a:pt x="82" y="281"/>
                    <a:pt x="117" y="281"/>
                  </a:cubicBezTo>
                  <a:cubicBezTo>
                    <a:pt x="124" y="263"/>
                    <a:pt x="131" y="244"/>
                    <a:pt x="136" y="225"/>
                  </a:cubicBezTo>
                  <a:cubicBezTo>
                    <a:pt x="155" y="230"/>
                    <a:pt x="176" y="231"/>
                    <a:pt x="198" y="232"/>
                  </a:cubicBezTo>
                  <a:cubicBezTo>
                    <a:pt x="204" y="231"/>
                    <a:pt x="209" y="231"/>
                    <a:pt x="215" y="231"/>
                  </a:cubicBezTo>
                  <a:cubicBezTo>
                    <a:pt x="208" y="250"/>
                    <a:pt x="200" y="267"/>
                    <a:pt x="193" y="285"/>
                  </a:cubicBezTo>
                  <a:cubicBezTo>
                    <a:pt x="218" y="287"/>
                    <a:pt x="242" y="290"/>
                    <a:pt x="265" y="294"/>
                  </a:cubicBezTo>
                  <a:cubicBezTo>
                    <a:pt x="275" y="272"/>
                    <a:pt x="283" y="250"/>
                    <a:pt x="289" y="229"/>
                  </a:cubicBezTo>
                  <a:cubicBezTo>
                    <a:pt x="314" y="230"/>
                    <a:pt x="337" y="231"/>
                    <a:pt x="360" y="234"/>
                  </a:cubicBezTo>
                  <a:cubicBezTo>
                    <a:pt x="352" y="259"/>
                    <a:pt x="344" y="285"/>
                    <a:pt x="335" y="309"/>
                  </a:cubicBezTo>
                  <a:cubicBezTo>
                    <a:pt x="338" y="310"/>
                    <a:pt x="341" y="311"/>
                    <a:pt x="345" y="312"/>
                  </a:cubicBezTo>
                  <a:cubicBezTo>
                    <a:pt x="365" y="319"/>
                    <a:pt x="383" y="326"/>
                    <a:pt x="400" y="334"/>
                  </a:cubicBezTo>
                  <a:cubicBezTo>
                    <a:pt x="423" y="253"/>
                    <a:pt x="423" y="253"/>
                    <a:pt x="423" y="253"/>
                  </a:cubicBezTo>
                  <a:cubicBezTo>
                    <a:pt x="401" y="243"/>
                    <a:pt x="380" y="237"/>
                    <a:pt x="360" y="234"/>
                  </a:cubicBezTo>
                  <a:cubicBezTo>
                    <a:pt x="369" y="210"/>
                    <a:pt x="376" y="184"/>
                    <a:pt x="381" y="159"/>
                  </a:cubicBezTo>
                  <a:cubicBezTo>
                    <a:pt x="403" y="160"/>
                    <a:pt x="425" y="165"/>
                    <a:pt x="446" y="17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8"/>
            <p:cNvSpPr/>
            <p:nvPr/>
          </p:nvSpPr>
          <p:spPr>
            <a:xfrm>
              <a:off x="3611880" y="2595600"/>
              <a:ext cx="117000" cy="81360"/>
            </a:xfrm>
            <a:custGeom>
              <a:avLst/>
              <a:gdLst/>
              <a:ahLst/>
              <a:rect l="l" t="t" r="r" b="b"/>
              <a:pathLst>
                <a:path w="87" h="64">
                  <a:moveTo>
                    <a:pt x="0" y="57"/>
                  </a:moveTo>
                  <a:cubicBezTo>
                    <a:pt x="3" y="36"/>
                    <a:pt x="7" y="18"/>
                    <a:pt x="8" y="0"/>
                  </a:cubicBezTo>
                  <a:cubicBezTo>
                    <a:pt x="33" y="3"/>
                    <a:pt x="58" y="3"/>
                    <a:pt x="86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4" y="22"/>
                    <a:pt x="81" y="43"/>
                    <a:pt x="77" y="64"/>
                  </a:cubicBezTo>
                  <a:cubicBezTo>
                    <a:pt x="50" y="64"/>
                    <a:pt x="23" y="62"/>
                    <a:pt x="0" y="5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9"/>
            <p:cNvSpPr/>
            <p:nvPr/>
          </p:nvSpPr>
          <p:spPr>
            <a:xfrm>
              <a:off x="3816360" y="2568240"/>
              <a:ext cx="123480" cy="99720"/>
            </a:xfrm>
            <a:custGeom>
              <a:avLst/>
              <a:gdLst/>
              <a:ahLst/>
              <a:rect l="l" t="t" r="r" b="b"/>
              <a:pathLst>
                <a:path w="93" h="80">
                  <a:moveTo>
                    <a:pt x="75" y="79"/>
                  </a:moveTo>
                  <a:cubicBezTo>
                    <a:pt x="75" y="79"/>
                    <a:pt x="75" y="79"/>
                    <a:pt x="75" y="79"/>
                  </a:cubicBezTo>
                  <a:cubicBezTo>
                    <a:pt x="52" y="77"/>
                    <a:pt x="27" y="77"/>
                    <a:pt x="0" y="80"/>
                  </a:cubicBezTo>
                  <a:cubicBezTo>
                    <a:pt x="6" y="53"/>
                    <a:pt x="10" y="27"/>
                    <a:pt x="13" y="4"/>
                  </a:cubicBezTo>
                  <a:cubicBezTo>
                    <a:pt x="39" y="1"/>
                    <a:pt x="65" y="0"/>
                    <a:pt x="93" y="3"/>
                  </a:cubicBezTo>
                  <a:cubicBezTo>
                    <a:pt x="87" y="28"/>
                    <a:pt x="82" y="54"/>
                    <a:pt x="75" y="7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10"/>
            <p:cNvSpPr/>
            <p:nvPr/>
          </p:nvSpPr>
          <p:spPr>
            <a:xfrm>
              <a:off x="3695040" y="2669040"/>
              <a:ext cx="120240" cy="90720"/>
            </a:xfrm>
            <a:custGeom>
              <a:avLst/>
              <a:gdLst/>
              <a:ahLst/>
              <a:rect l="l" t="t" r="r" b="b"/>
              <a:pathLst>
                <a:path w="91" h="71">
                  <a:moveTo>
                    <a:pt x="74" y="69"/>
                  </a:moveTo>
                  <a:cubicBezTo>
                    <a:pt x="49" y="69"/>
                    <a:pt x="24" y="69"/>
                    <a:pt x="0" y="71"/>
                  </a:cubicBezTo>
                  <a:cubicBezTo>
                    <a:pt x="5" y="50"/>
                    <a:pt x="11" y="29"/>
                    <a:pt x="16" y="7"/>
                  </a:cubicBezTo>
                  <a:cubicBezTo>
                    <a:pt x="39" y="6"/>
                    <a:pt x="65" y="4"/>
                    <a:pt x="91" y="0"/>
                  </a:cubicBezTo>
                  <a:cubicBezTo>
                    <a:pt x="88" y="21"/>
                    <a:pt x="82" y="44"/>
                    <a:pt x="74" y="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62" name="Group 11"/>
          <p:cNvGrpSpPr/>
          <p:nvPr/>
        </p:nvGrpSpPr>
        <p:grpSpPr>
          <a:xfrm>
            <a:off x="8016480" y="2412000"/>
            <a:ext cx="804960" cy="762120"/>
            <a:chOff x="8016480" y="2412000"/>
            <a:chExt cx="804960" cy="762120"/>
          </a:xfrm>
        </p:grpSpPr>
        <p:sp>
          <p:nvSpPr>
            <p:cNvPr id="163" name="CustomShape 12"/>
            <p:cNvSpPr/>
            <p:nvPr/>
          </p:nvSpPr>
          <p:spPr>
            <a:xfrm>
              <a:off x="8245080" y="2412000"/>
              <a:ext cx="335520" cy="762120"/>
            </a:xfrm>
            <a:custGeom>
              <a:avLst/>
              <a:gdLst/>
              <a:ahLst/>
              <a:rect l="l" t="t" r="r" b="b"/>
              <a:pathLst>
                <a:path w="231" h="582">
                  <a:moveTo>
                    <a:pt x="93" y="545"/>
                  </a:moveTo>
                  <a:cubicBezTo>
                    <a:pt x="58" y="498"/>
                    <a:pt x="28" y="405"/>
                    <a:pt x="16" y="303"/>
                  </a:cubicBezTo>
                  <a:cubicBezTo>
                    <a:pt x="0" y="163"/>
                    <a:pt x="18" y="9"/>
                    <a:pt x="85" y="2"/>
                  </a:cubicBezTo>
                  <a:cubicBezTo>
                    <a:pt x="99" y="0"/>
                    <a:pt x="121" y="5"/>
                    <a:pt x="145" y="37"/>
                  </a:cubicBezTo>
                  <a:cubicBezTo>
                    <a:pt x="180" y="84"/>
                    <a:pt x="210" y="177"/>
                    <a:pt x="222" y="279"/>
                  </a:cubicBezTo>
                  <a:cubicBezTo>
                    <a:pt x="231" y="354"/>
                    <a:pt x="229" y="426"/>
                    <a:pt x="218" y="482"/>
                  </a:cubicBezTo>
                  <a:cubicBezTo>
                    <a:pt x="206" y="543"/>
                    <a:pt x="184" y="577"/>
                    <a:pt x="153" y="580"/>
                  </a:cubicBezTo>
                  <a:cubicBezTo>
                    <a:pt x="139" y="582"/>
                    <a:pt x="117" y="577"/>
                    <a:pt x="93" y="545"/>
                  </a:cubicBezTo>
                  <a:close/>
                  <a:moveTo>
                    <a:pt x="124" y="52"/>
                  </a:moveTo>
                  <a:cubicBezTo>
                    <a:pt x="111" y="35"/>
                    <a:pt x="98" y="26"/>
                    <a:pt x="88" y="27"/>
                  </a:cubicBezTo>
                  <a:cubicBezTo>
                    <a:pt x="52" y="32"/>
                    <a:pt x="24" y="149"/>
                    <a:pt x="42" y="300"/>
                  </a:cubicBezTo>
                  <a:cubicBezTo>
                    <a:pt x="54" y="398"/>
                    <a:pt x="81" y="486"/>
                    <a:pt x="114" y="530"/>
                  </a:cubicBezTo>
                  <a:cubicBezTo>
                    <a:pt x="127" y="547"/>
                    <a:pt x="140" y="556"/>
                    <a:pt x="150" y="555"/>
                  </a:cubicBezTo>
                  <a:cubicBezTo>
                    <a:pt x="167" y="553"/>
                    <a:pt x="184" y="523"/>
                    <a:pt x="193" y="477"/>
                  </a:cubicBezTo>
                  <a:cubicBezTo>
                    <a:pt x="203" y="424"/>
                    <a:pt x="204" y="355"/>
                    <a:pt x="196" y="282"/>
                  </a:cubicBezTo>
                  <a:cubicBezTo>
                    <a:pt x="184" y="184"/>
                    <a:pt x="157" y="96"/>
                    <a:pt x="124" y="5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CustomShape 13"/>
            <p:cNvSpPr/>
            <p:nvPr/>
          </p:nvSpPr>
          <p:spPr>
            <a:xfrm>
              <a:off x="8016480" y="2589840"/>
              <a:ext cx="804960" cy="434520"/>
            </a:xfrm>
            <a:custGeom>
              <a:avLst/>
              <a:gdLst/>
              <a:ahLst/>
              <a:rect l="l" t="t" r="r" b="b"/>
              <a:pathLst>
                <a:path w="550" h="332">
                  <a:moveTo>
                    <a:pt x="24" y="107"/>
                  </a:moveTo>
                  <a:cubicBezTo>
                    <a:pt x="0" y="75"/>
                    <a:pt x="2" y="53"/>
                    <a:pt x="7" y="40"/>
                  </a:cubicBezTo>
                  <a:cubicBezTo>
                    <a:pt x="19" y="12"/>
                    <a:pt x="59" y="0"/>
                    <a:pt x="121" y="5"/>
                  </a:cubicBezTo>
                  <a:cubicBezTo>
                    <a:pt x="177" y="11"/>
                    <a:pt x="246" y="30"/>
                    <a:pt x="316" y="60"/>
                  </a:cubicBezTo>
                  <a:cubicBezTo>
                    <a:pt x="410" y="101"/>
                    <a:pt x="491" y="155"/>
                    <a:pt x="526" y="203"/>
                  </a:cubicBezTo>
                  <a:cubicBezTo>
                    <a:pt x="550" y="235"/>
                    <a:pt x="548" y="257"/>
                    <a:pt x="543" y="270"/>
                  </a:cubicBezTo>
                  <a:cubicBezTo>
                    <a:pt x="516" y="332"/>
                    <a:pt x="364" y="306"/>
                    <a:pt x="234" y="250"/>
                  </a:cubicBezTo>
                  <a:cubicBezTo>
                    <a:pt x="140" y="209"/>
                    <a:pt x="59" y="155"/>
                    <a:pt x="24" y="107"/>
                  </a:cubicBezTo>
                  <a:close/>
                  <a:moveTo>
                    <a:pt x="505" y="218"/>
                  </a:moveTo>
                  <a:cubicBezTo>
                    <a:pt x="472" y="174"/>
                    <a:pt x="396" y="123"/>
                    <a:pt x="306" y="84"/>
                  </a:cubicBezTo>
                  <a:cubicBezTo>
                    <a:pt x="239" y="55"/>
                    <a:pt x="172" y="36"/>
                    <a:pt x="118" y="31"/>
                  </a:cubicBezTo>
                  <a:cubicBezTo>
                    <a:pt x="71" y="27"/>
                    <a:pt x="38" y="34"/>
                    <a:pt x="31" y="50"/>
                  </a:cubicBezTo>
                  <a:cubicBezTo>
                    <a:pt x="27" y="60"/>
                    <a:pt x="32" y="74"/>
                    <a:pt x="45" y="92"/>
                  </a:cubicBezTo>
                  <a:cubicBezTo>
                    <a:pt x="78" y="136"/>
                    <a:pt x="154" y="187"/>
                    <a:pt x="244" y="226"/>
                  </a:cubicBezTo>
                  <a:cubicBezTo>
                    <a:pt x="384" y="286"/>
                    <a:pt x="504" y="293"/>
                    <a:pt x="519" y="260"/>
                  </a:cubicBezTo>
                  <a:cubicBezTo>
                    <a:pt x="523" y="250"/>
                    <a:pt x="518" y="236"/>
                    <a:pt x="505" y="21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CustomShape 14"/>
            <p:cNvSpPr/>
            <p:nvPr/>
          </p:nvSpPr>
          <p:spPr>
            <a:xfrm>
              <a:off x="8359200" y="2747880"/>
              <a:ext cx="116280" cy="101520"/>
            </a:xfrm>
            <a:custGeom>
              <a:avLst/>
              <a:gdLst/>
              <a:ahLst/>
              <a:rect l="l" t="t" r="r" b="b"/>
              <a:pathLst>
                <a:path w="79" h="79">
                  <a:moveTo>
                    <a:pt x="61" y="68"/>
                  </a:moveTo>
                  <a:cubicBezTo>
                    <a:pt x="45" y="79"/>
                    <a:pt x="23" y="76"/>
                    <a:pt x="11" y="61"/>
                  </a:cubicBezTo>
                  <a:cubicBezTo>
                    <a:pt x="0" y="45"/>
                    <a:pt x="3" y="23"/>
                    <a:pt x="19" y="11"/>
                  </a:cubicBezTo>
                  <a:cubicBezTo>
                    <a:pt x="34" y="0"/>
                    <a:pt x="56" y="3"/>
                    <a:pt x="68" y="18"/>
                  </a:cubicBezTo>
                  <a:cubicBezTo>
                    <a:pt x="79" y="34"/>
                    <a:pt x="76" y="56"/>
                    <a:pt x="61" y="6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15"/>
            <p:cNvSpPr/>
            <p:nvPr/>
          </p:nvSpPr>
          <p:spPr>
            <a:xfrm>
              <a:off x="8019360" y="2492640"/>
              <a:ext cx="798840" cy="598320"/>
            </a:xfrm>
            <a:custGeom>
              <a:avLst/>
              <a:gdLst/>
              <a:ahLst/>
              <a:rect l="l" t="t" r="r" b="b"/>
              <a:pathLst>
                <a:path w="548" h="456">
                  <a:moveTo>
                    <a:pt x="40" y="402"/>
                  </a:moveTo>
                  <a:cubicBezTo>
                    <a:pt x="0" y="348"/>
                    <a:pt x="99" y="230"/>
                    <a:pt x="212" y="145"/>
                  </a:cubicBezTo>
                  <a:cubicBezTo>
                    <a:pt x="325" y="61"/>
                    <a:pt x="468" y="0"/>
                    <a:pt x="508" y="54"/>
                  </a:cubicBezTo>
                  <a:cubicBezTo>
                    <a:pt x="548" y="108"/>
                    <a:pt x="449" y="226"/>
                    <a:pt x="336" y="311"/>
                  </a:cubicBezTo>
                  <a:cubicBezTo>
                    <a:pt x="223" y="395"/>
                    <a:pt x="81" y="456"/>
                    <a:pt x="40" y="402"/>
                  </a:cubicBezTo>
                  <a:close/>
                  <a:moveTo>
                    <a:pt x="487" y="69"/>
                  </a:moveTo>
                  <a:cubicBezTo>
                    <a:pt x="465" y="40"/>
                    <a:pt x="350" y="75"/>
                    <a:pt x="228" y="166"/>
                  </a:cubicBezTo>
                  <a:cubicBezTo>
                    <a:pt x="106" y="257"/>
                    <a:pt x="39" y="357"/>
                    <a:pt x="61" y="387"/>
                  </a:cubicBezTo>
                  <a:cubicBezTo>
                    <a:pt x="83" y="416"/>
                    <a:pt x="198" y="381"/>
                    <a:pt x="320" y="290"/>
                  </a:cubicBezTo>
                  <a:cubicBezTo>
                    <a:pt x="442" y="199"/>
                    <a:pt x="509" y="99"/>
                    <a:pt x="487" y="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67" name="Group 16"/>
          <p:cNvGrpSpPr/>
          <p:nvPr/>
        </p:nvGrpSpPr>
        <p:grpSpPr>
          <a:xfrm>
            <a:off x="1242000" y="2465640"/>
            <a:ext cx="693360" cy="680400"/>
            <a:chOff x="1242000" y="2465640"/>
            <a:chExt cx="693360" cy="680400"/>
          </a:xfrm>
        </p:grpSpPr>
        <p:sp>
          <p:nvSpPr>
            <p:cNvPr id="168" name="CustomShape 17"/>
            <p:cNvSpPr/>
            <p:nvPr/>
          </p:nvSpPr>
          <p:spPr>
            <a:xfrm>
              <a:off x="1242000" y="2465640"/>
              <a:ext cx="693360" cy="680400"/>
            </a:xfrm>
            <a:custGeom>
              <a:avLst/>
              <a:gdLst/>
              <a:ahLst/>
              <a:rect l="l" t="t" r="r" b="b"/>
              <a:pathLst>
                <a:path w="580" h="580">
                  <a:moveTo>
                    <a:pt x="539" y="141"/>
                  </a:moveTo>
                  <a:cubicBezTo>
                    <a:pt x="509" y="171"/>
                    <a:pt x="509" y="171"/>
                    <a:pt x="509" y="171"/>
                  </a:cubicBezTo>
                  <a:cubicBezTo>
                    <a:pt x="504" y="176"/>
                    <a:pt x="496" y="179"/>
                    <a:pt x="489" y="181"/>
                  </a:cubicBezTo>
                  <a:cubicBezTo>
                    <a:pt x="506" y="213"/>
                    <a:pt x="517" y="250"/>
                    <a:pt x="517" y="290"/>
                  </a:cubicBezTo>
                  <a:cubicBezTo>
                    <a:pt x="517" y="415"/>
                    <a:pt x="415" y="517"/>
                    <a:pt x="290" y="517"/>
                  </a:cubicBezTo>
                  <a:cubicBezTo>
                    <a:pt x="165" y="517"/>
                    <a:pt x="63" y="415"/>
                    <a:pt x="63" y="290"/>
                  </a:cubicBezTo>
                  <a:cubicBezTo>
                    <a:pt x="63" y="165"/>
                    <a:pt x="165" y="63"/>
                    <a:pt x="290" y="63"/>
                  </a:cubicBezTo>
                  <a:cubicBezTo>
                    <a:pt x="330" y="63"/>
                    <a:pt x="368" y="74"/>
                    <a:pt x="401" y="92"/>
                  </a:cubicBezTo>
                  <a:cubicBezTo>
                    <a:pt x="402" y="85"/>
                    <a:pt x="406" y="78"/>
                    <a:pt x="411" y="72"/>
                  </a:cubicBezTo>
                  <a:cubicBezTo>
                    <a:pt x="441" y="42"/>
                    <a:pt x="441" y="42"/>
                    <a:pt x="441" y="42"/>
                  </a:cubicBezTo>
                  <a:cubicBezTo>
                    <a:pt x="397" y="15"/>
                    <a:pt x="345" y="0"/>
                    <a:pt x="290" y="0"/>
                  </a:cubicBezTo>
                  <a:cubicBezTo>
                    <a:pt x="130" y="0"/>
                    <a:pt x="0" y="130"/>
                    <a:pt x="0" y="290"/>
                  </a:cubicBezTo>
                  <a:cubicBezTo>
                    <a:pt x="0" y="450"/>
                    <a:pt x="130" y="580"/>
                    <a:pt x="290" y="580"/>
                  </a:cubicBezTo>
                  <a:cubicBezTo>
                    <a:pt x="450" y="580"/>
                    <a:pt x="580" y="450"/>
                    <a:pt x="580" y="290"/>
                  </a:cubicBezTo>
                  <a:cubicBezTo>
                    <a:pt x="580" y="235"/>
                    <a:pt x="565" y="184"/>
                    <a:pt x="539" y="14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9" name="CustomShape 18"/>
            <p:cNvSpPr/>
            <p:nvPr/>
          </p:nvSpPr>
          <p:spPr>
            <a:xfrm>
              <a:off x="1523880" y="2485080"/>
              <a:ext cx="391680" cy="384480"/>
            </a:xfrm>
            <a:custGeom>
              <a:avLst/>
              <a:gdLst/>
              <a:ahLst/>
              <a:rect l="l" t="t" r="r" b="b"/>
              <a:pathLst>
                <a:path w="329" h="328">
                  <a:moveTo>
                    <a:pt x="186" y="67"/>
                  </a:moveTo>
                  <a:cubicBezTo>
                    <a:pt x="249" y="4"/>
                    <a:pt x="249" y="4"/>
                    <a:pt x="249" y="4"/>
                  </a:cubicBezTo>
                  <a:cubicBezTo>
                    <a:pt x="253" y="0"/>
                    <a:pt x="256" y="1"/>
                    <a:pt x="257" y="7"/>
                  </a:cubicBezTo>
                  <a:cubicBezTo>
                    <a:pt x="263" y="66"/>
                    <a:pt x="263" y="66"/>
                    <a:pt x="263" y="66"/>
                  </a:cubicBezTo>
                  <a:cubicBezTo>
                    <a:pt x="322" y="71"/>
                    <a:pt x="322" y="71"/>
                    <a:pt x="322" y="71"/>
                  </a:cubicBezTo>
                  <a:cubicBezTo>
                    <a:pt x="327" y="72"/>
                    <a:pt x="329" y="76"/>
                    <a:pt x="325" y="80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58" y="146"/>
                    <a:pt x="250" y="149"/>
                    <a:pt x="245" y="149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99" y="253"/>
                    <a:pt x="99" y="253"/>
                    <a:pt x="99" y="253"/>
                  </a:cubicBezTo>
                  <a:cubicBezTo>
                    <a:pt x="107" y="272"/>
                    <a:pt x="104" y="294"/>
                    <a:pt x="89" y="309"/>
                  </a:cubicBezTo>
                  <a:cubicBezTo>
                    <a:pt x="70" y="328"/>
                    <a:pt x="39" y="328"/>
                    <a:pt x="19" y="309"/>
                  </a:cubicBezTo>
                  <a:cubicBezTo>
                    <a:pt x="0" y="290"/>
                    <a:pt x="0" y="259"/>
                    <a:pt x="19" y="239"/>
                  </a:cubicBezTo>
                  <a:cubicBezTo>
                    <a:pt x="34" y="224"/>
                    <a:pt x="57" y="221"/>
                    <a:pt x="75" y="230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79" y="78"/>
                    <a:pt x="182" y="71"/>
                    <a:pt x="186" y="6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0" name="CustomShape 19"/>
            <p:cNvSpPr/>
            <p:nvPr/>
          </p:nvSpPr>
          <p:spPr>
            <a:xfrm>
              <a:off x="1385280" y="2606400"/>
              <a:ext cx="406440" cy="399240"/>
            </a:xfrm>
            <a:custGeom>
              <a:avLst/>
              <a:gdLst/>
              <a:ahLst/>
              <a:rect l="l" t="t" r="r" b="b"/>
              <a:pathLst>
                <a:path w="340" h="340">
                  <a:moveTo>
                    <a:pt x="170" y="73"/>
                  </a:moveTo>
                  <a:cubicBezTo>
                    <a:pt x="185" y="73"/>
                    <a:pt x="199" y="77"/>
                    <a:pt x="212" y="83"/>
                  </a:cubicBezTo>
                  <a:cubicBezTo>
                    <a:pt x="266" y="30"/>
                    <a:pt x="266" y="30"/>
                    <a:pt x="266" y="30"/>
                  </a:cubicBezTo>
                  <a:cubicBezTo>
                    <a:pt x="238" y="11"/>
                    <a:pt x="205" y="0"/>
                    <a:pt x="170" y="0"/>
                  </a:cubicBezTo>
                  <a:cubicBezTo>
                    <a:pt x="76" y="0"/>
                    <a:pt x="0" y="76"/>
                    <a:pt x="0" y="170"/>
                  </a:cubicBezTo>
                  <a:cubicBezTo>
                    <a:pt x="0" y="264"/>
                    <a:pt x="76" y="340"/>
                    <a:pt x="170" y="340"/>
                  </a:cubicBezTo>
                  <a:cubicBezTo>
                    <a:pt x="264" y="340"/>
                    <a:pt x="340" y="264"/>
                    <a:pt x="340" y="170"/>
                  </a:cubicBezTo>
                  <a:cubicBezTo>
                    <a:pt x="340" y="135"/>
                    <a:pt x="329" y="103"/>
                    <a:pt x="311" y="76"/>
                  </a:cubicBezTo>
                  <a:cubicBezTo>
                    <a:pt x="258" y="130"/>
                    <a:pt x="258" y="130"/>
                    <a:pt x="258" y="130"/>
                  </a:cubicBezTo>
                  <a:cubicBezTo>
                    <a:pt x="264" y="142"/>
                    <a:pt x="267" y="156"/>
                    <a:pt x="267" y="170"/>
                  </a:cubicBezTo>
                  <a:cubicBezTo>
                    <a:pt x="267" y="223"/>
                    <a:pt x="223" y="267"/>
                    <a:pt x="170" y="267"/>
                  </a:cubicBezTo>
                  <a:cubicBezTo>
                    <a:pt x="117" y="267"/>
                    <a:pt x="73" y="223"/>
                    <a:pt x="73" y="170"/>
                  </a:cubicBezTo>
                  <a:cubicBezTo>
                    <a:pt x="73" y="117"/>
                    <a:pt x="117" y="73"/>
                    <a:pt x="170" y="7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71" name="Group 20"/>
          <p:cNvGrpSpPr/>
          <p:nvPr/>
        </p:nvGrpSpPr>
        <p:grpSpPr>
          <a:xfrm>
            <a:off x="5759280" y="2457360"/>
            <a:ext cx="682560" cy="668520"/>
            <a:chOff x="5759280" y="2457360"/>
            <a:chExt cx="682560" cy="668520"/>
          </a:xfrm>
        </p:grpSpPr>
        <p:sp>
          <p:nvSpPr>
            <p:cNvPr id="172" name="CustomShape 21"/>
            <p:cNvSpPr/>
            <p:nvPr/>
          </p:nvSpPr>
          <p:spPr>
            <a:xfrm>
              <a:off x="6150600" y="2457360"/>
              <a:ext cx="291240" cy="321840"/>
            </a:xfrm>
            <a:custGeom>
              <a:avLst/>
              <a:gdLst/>
              <a:ahLst/>
              <a:rect l="l" t="t" r="r" b="b"/>
              <a:pathLst>
                <a:path w="245" h="254">
                  <a:moveTo>
                    <a:pt x="240" y="155"/>
                  </a:moveTo>
                  <a:cubicBezTo>
                    <a:pt x="211" y="137"/>
                    <a:pt x="211" y="137"/>
                    <a:pt x="211" y="137"/>
                  </a:cubicBezTo>
                  <a:cubicBezTo>
                    <a:pt x="212" y="131"/>
                    <a:pt x="212" y="124"/>
                    <a:pt x="211" y="118"/>
                  </a:cubicBezTo>
                  <a:cubicBezTo>
                    <a:pt x="210" y="112"/>
                    <a:pt x="209" y="106"/>
                    <a:pt x="207" y="100"/>
                  </a:cubicBezTo>
                  <a:cubicBezTo>
                    <a:pt x="231" y="76"/>
                    <a:pt x="231" y="76"/>
                    <a:pt x="231" y="76"/>
                  </a:cubicBezTo>
                  <a:cubicBezTo>
                    <a:pt x="234" y="73"/>
                    <a:pt x="235" y="68"/>
                    <a:pt x="232" y="64"/>
                  </a:cubicBezTo>
                  <a:cubicBezTo>
                    <a:pt x="217" y="43"/>
                    <a:pt x="217" y="43"/>
                    <a:pt x="217" y="43"/>
                  </a:cubicBezTo>
                  <a:cubicBezTo>
                    <a:pt x="214" y="39"/>
                    <a:pt x="209" y="38"/>
                    <a:pt x="205" y="40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65" y="48"/>
                    <a:pt x="154" y="43"/>
                    <a:pt x="141" y="40"/>
                  </a:cubicBezTo>
                  <a:cubicBezTo>
                    <a:pt x="133" y="7"/>
                    <a:pt x="133" y="7"/>
                    <a:pt x="133" y="7"/>
                  </a:cubicBezTo>
                  <a:cubicBezTo>
                    <a:pt x="132" y="3"/>
                    <a:pt x="127" y="0"/>
                    <a:pt x="123" y="1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2" y="4"/>
                    <a:pt x="89" y="8"/>
                    <a:pt x="88" y="12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5" y="51"/>
                    <a:pt x="65" y="59"/>
                    <a:pt x="57" y="6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0" y="58"/>
                    <a:pt x="15" y="60"/>
                    <a:pt x="13" y="64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0" y="92"/>
                    <a:pt x="2" y="97"/>
                    <a:pt x="6" y="99"/>
                  </a:cubicBezTo>
                  <a:cubicBezTo>
                    <a:pt x="34" y="118"/>
                    <a:pt x="34" y="118"/>
                    <a:pt x="34" y="118"/>
                  </a:cubicBezTo>
                  <a:cubicBezTo>
                    <a:pt x="34" y="124"/>
                    <a:pt x="34" y="130"/>
                    <a:pt x="34" y="136"/>
                  </a:cubicBezTo>
                  <a:cubicBezTo>
                    <a:pt x="35" y="143"/>
                    <a:pt x="36" y="149"/>
                    <a:pt x="38" y="155"/>
                  </a:cubicBezTo>
                  <a:cubicBezTo>
                    <a:pt x="14" y="179"/>
                    <a:pt x="14" y="179"/>
                    <a:pt x="14" y="179"/>
                  </a:cubicBezTo>
                  <a:cubicBezTo>
                    <a:pt x="11" y="182"/>
                    <a:pt x="10" y="187"/>
                    <a:pt x="13" y="190"/>
                  </a:cubicBezTo>
                  <a:cubicBezTo>
                    <a:pt x="28" y="212"/>
                    <a:pt x="28" y="212"/>
                    <a:pt x="28" y="212"/>
                  </a:cubicBezTo>
                  <a:cubicBezTo>
                    <a:pt x="31" y="215"/>
                    <a:pt x="36" y="217"/>
                    <a:pt x="40" y="215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80" y="206"/>
                    <a:pt x="92" y="212"/>
                    <a:pt x="104" y="214"/>
                  </a:cubicBezTo>
                  <a:cubicBezTo>
                    <a:pt x="113" y="247"/>
                    <a:pt x="113" y="247"/>
                    <a:pt x="113" y="247"/>
                  </a:cubicBezTo>
                  <a:cubicBezTo>
                    <a:pt x="114" y="251"/>
                    <a:pt x="118" y="254"/>
                    <a:pt x="122" y="254"/>
                  </a:cubicBezTo>
                  <a:cubicBezTo>
                    <a:pt x="149" y="251"/>
                    <a:pt x="149" y="251"/>
                    <a:pt x="149" y="251"/>
                  </a:cubicBezTo>
                  <a:cubicBezTo>
                    <a:pt x="153" y="251"/>
                    <a:pt x="157" y="247"/>
                    <a:pt x="157" y="243"/>
                  </a:cubicBezTo>
                  <a:cubicBezTo>
                    <a:pt x="159" y="209"/>
                    <a:pt x="159" y="209"/>
                    <a:pt x="159" y="209"/>
                  </a:cubicBezTo>
                  <a:cubicBezTo>
                    <a:pt x="170" y="203"/>
                    <a:pt x="180" y="196"/>
                    <a:pt x="188" y="187"/>
                  </a:cubicBezTo>
                  <a:cubicBezTo>
                    <a:pt x="221" y="196"/>
                    <a:pt x="221" y="196"/>
                    <a:pt x="221" y="196"/>
                  </a:cubicBezTo>
                  <a:cubicBezTo>
                    <a:pt x="226" y="197"/>
                    <a:pt x="230" y="195"/>
                    <a:pt x="232" y="191"/>
                  </a:cubicBezTo>
                  <a:cubicBezTo>
                    <a:pt x="243" y="167"/>
                    <a:pt x="243" y="167"/>
                    <a:pt x="243" y="167"/>
                  </a:cubicBezTo>
                  <a:cubicBezTo>
                    <a:pt x="245" y="163"/>
                    <a:pt x="243" y="158"/>
                    <a:pt x="240" y="155"/>
                  </a:cubicBezTo>
                  <a:close/>
                  <a:moveTo>
                    <a:pt x="127" y="174"/>
                  </a:moveTo>
                  <a:cubicBezTo>
                    <a:pt x="102" y="177"/>
                    <a:pt x="78" y="158"/>
                    <a:pt x="76" y="132"/>
                  </a:cubicBezTo>
                  <a:cubicBezTo>
                    <a:pt x="73" y="106"/>
                    <a:pt x="92" y="83"/>
                    <a:pt x="118" y="80"/>
                  </a:cubicBezTo>
                  <a:cubicBezTo>
                    <a:pt x="144" y="78"/>
                    <a:pt x="167" y="97"/>
                    <a:pt x="170" y="123"/>
                  </a:cubicBezTo>
                  <a:cubicBezTo>
                    <a:pt x="172" y="148"/>
                    <a:pt x="153" y="172"/>
                    <a:pt x="127" y="17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3" name="CustomShape 22"/>
            <p:cNvSpPr/>
            <p:nvPr/>
          </p:nvSpPr>
          <p:spPr>
            <a:xfrm>
              <a:off x="5759280" y="2599200"/>
              <a:ext cx="494280" cy="526680"/>
            </a:xfrm>
            <a:custGeom>
              <a:avLst/>
              <a:gdLst/>
              <a:ahLst/>
              <a:rect l="l" t="t" r="r" b="b"/>
              <a:pathLst>
                <a:path w="414" h="415">
                  <a:moveTo>
                    <a:pt x="413" y="171"/>
                  </a:moveTo>
                  <a:cubicBezTo>
                    <a:pt x="398" y="124"/>
                    <a:pt x="398" y="124"/>
                    <a:pt x="398" y="124"/>
                  </a:cubicBezTo>
                  <a:cubicBezTo>
                    <a:pt x="397" y="119"/>
                    <a:pt x="391" y="115"/>
                    <a:pt x="385" y="116"/>
                  </a:cubicBezTo>
                  <a:cubicBezTo>
                    <a:pt x="331" y="125"/>
                    <a:pt x="331" y="125"/>
                    <a:pt x="331" y="125"/>
                  </a:cubicBezTo>
                  <a:cubicBezTo>
                    <a:pt x="325" y="117"/>
                    <a:pt x="319" y="109"/>
                    <a:pt x="312" y="102"/>
                  </a:cubicBezTo>
                  <a:cubicBezTo>
                    <a:pt x="332" y="51"/>
                    <a:pt x="332" y="51"/>
                    <a:pt x="332" y="51"/>
                  </a:cubicBezTo>
                  <a:cubicBezTo>
                    <a:pt x="334" y="45"/>
                    <a:pt x="332" y="39"/>
                    <a:pt x="327" y="36"/>
                  </a:cubicBezTo>
                  <a:cubicBezTo>
                    <a:pt x="283" y="13"/>
                    <a:pt x="283" y="13"/>
                    <a:pt x="283" y="13"/>
                  </a:cubicBezTo>
                  <a:cubicBezTo>
                    <a:pt x="278" y="10"/>
                    <a:pt x="272" y="12"/>
                    <a:pt x="268" y="17"/>
                  </a:cubicBezTo>
                  <a:cubicBezTo>
                    <a:pt x="236" y="62"/>
                    <a:pt x="236" y="62"/>
                    <a:pt x="236" y="62"/>
                  </a:cubicBezTo>
                  <a:cubicBezTo>
                    <a:pt x="227" y="60"/>
                    <a:pt x="217" y="59"/>
                    <a:pt x="207" y="59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182" y="3"/>
                    <a:pt x="176" y="0"/>
                    <a:pt x="171" y="2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18" y="18"/>
                    <a:pt x="115" y="24"/>
                    <a:pt x="116" y="29"/>
                  </a:cubicBezTo>
                  <a:cubicBezTo>
                    <a:pt x="125" y="84"/>
                    <a:pt x="125" y="84"/>
                    <a:pt x="125" y="84"/>
                  </a:cubicBezTo>
                  <a:cubicBezTo>
                    <a:pt x="116" y="89"/>
                    <a:pt x="109" y="95"/>
                    <a:pt x="102" y="102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45" y="81"/>
                    <a:pt x="39" y="83"/>
                    <a:pt x="36" y="88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0" y="136"/>
                    <a:pt x="12" y="143"/>
                    <a:pt x="16" y="146"/>
                  </a:cubicBezTo>
                  <a:cubicBezTo>
                    <a:pt x="61" y="178"/>
                    <a:pt x="61" y="178"/>
                    <a:pt x="61" y="178"/>
                  </a:cubicBezTo>
                  <a:cubicBezTo>
                    <a:pt x="59" y="188"/>
                    <a:pt x="58" y="198"/>
                    <a:pt x="58" y="208"/>
                  </a:cubicBezTo>
                  <a:cubicBezTo>
                    <a:pt x="8" y="230"/>
                    <a:pt x="8" y="230"/>
                    <a:pt x="8" y="230"/>
                  </a:cubicBezTo>
                  <a:cubicBezTo>
                    <a:pt x="3" y="232"/>
                    <a:pt x="0" y="239"/>
                    <a:pt x="2" y="244"/>
                  </a:cubicBezTo>
                  <a:cubicBezTo>
                    <a:pt x="16" y="291"/>
                    <a:pt x="16" y="291"/>
                    <a:pt x="16" y="291"/>
                  </a:cubicBezTo>
                  <a:cubicBezTo>
                    <a:pt x="18" y="296"/>
                    <a:pt x="23" y="300"/>
                    <a:pt x="29" y="299"/>
                  </a:cubicBezTo>
                  <a:cubicBezTo>
                    <a:pt x="83" y="290"/>
                    <a:pt x="83" y="290"/>
                    <a:pt x="83" y="290"/>
                  </a:cubicBezTo>
                  <a:cubicBezTo>
                    <a:pt x="89" y="298"/>
                    <a:pt x="95" y="306"/>
                    <a:pt x="102" y="313"/>
                  </a:cubicBezTo>
                  <a:cubicBezTo>
                    <a:pt x="82" y="364"/>
                    <a:pt x="82" y="364"/>
                    <a:pt x="82" y="364"/>
                  </a:cubicBezTo>
                  <a:cubicBezTo>
                    <a:pt x="80" y="370"/>
                    <a:pt x="83" y="376"/>
                    <a:pt x="88" y="379"/>
                  </a:cubicBezTo>
                  <a:cubicBezTo>
                    <a:pt x="131" y="402"/>
                    <a:pt x="131" y="402"/>
                    <a:pt x="131" y="402"/>
                  </a:cubicBezTo>
                  <a:cubicBezTo>
                    <a:pt x="136" y="404"/>
                    <a:pt x="143" y="403"/>
                    <a:pt x="146" y="398"/>
                  </a:cubicBezTo>
                  <a:cubicBezTo>
                    <a:pt x="178" y="353"/>
                    <a:pt x="178" y="353"/>
                    <a:pt x="178" y="353"/>
                  </a:cubicBezTo>
                  <a:cubicBezTo>
                    <a:pt x="187" y="355"/>
                    <a:pt x="197" y="356"/>
                    <a:pt x="207" y="356"/>
                  </a:cubicBezTo>
                  <a:cubicBezTo>
                    <a:pt x="230" y="407"/>
                    <a:pt x="230" y="407"/>
                    <a:pt x="230" y="407"/>
                  </a:cubicBezTo>
                  <a:cubicBezTo>
                    <a:pt x="232" y="412"/>
                    <a:pt x="238" y="415"/>
                    <a:pt x="244" y="413"/>
                  </a:cubicBezTo>
                  <a:cubicBezTo>
                    <a:pt x="291" y="399"/>
                    <a:pt x="291" y="399"/>
                    <a:pt x="291" y="399"/>
                  </a:cubicBezTo>
                  <a:cubicBezTo>
                    <a:pt x="296" y="397"/>
                    <a:pt x="300" y="391"/>
                    <a:pt x="299" y="386"/>
                  </a:cubicBezTo>
                  <a:cubicBezTo>
                    <a:pt x="290" y="331"/>
                    <a:pt x="290" y="331"/>
                    <a:pt x="290" y="331"/>
                  </a:cubicBezTo>
                  <a:cubicBezTo>
                    <a:pt x="298" y="326"/>
                    <a:pt x="306" y="319"/>
                    <a:pt x="312" y="312"/>
                  </a:cubicBezTo>
                  <a:cubicBezTo>
                    <a:pt x="364" y="332"/>
                    <a:pt x="364" y="332"/>
                    <a:pt x="364" y="332"/>
                  </a:cubicBezTo>
                  <a:cubicBezTo>
                    <a:pt x="369" y="334"/>
                    <a:pt x="376" y="332"/>
                    <a:pt x="378" y="327"/>
                  </a:cubicBezTo>
                  <a:cubicBezTo>
                    <a:pt x="401" y="284"/>
                    <a:pt x="401" y="284"/>
                    <a:pt x="401" y="284"/>
                  </a:cubicBezTo>
                  <a:cubicBezTo>
                    <a:pt x="404" y="279"/>
                    <a:pt x="403" y="272"/>
                    <a:pt x="398" y="269"/>
                  </a:cubicBezTo>
                  <a:cubicBezTo>
                    <a:pt x="353" y="237"/>
                    <a:pt x="353" y="237"/>
                    <a:pt x="353" y="237"/>
                  </a:cubicBezTo>
                  <a:cubicBezTo>
                    <a:pt x="355" y="227"/>
                    <a:pt x="356" y="217"/>
                    <a:pt x="356" y="207"/>
                  </a:cubicBezTo>
                  <a:cubicBezTo>
                    <a:pt x="406" y="185"/>
                    <a:pt x="406" y="185"/>
                    <a:pt x="406" y="185"/>
                  </a:cubicBezTo>
                  <a:cubicBezTo>
                    <a:pt x="411" y="182"/>
                    <a:pt x="414" y="176"/>
                    <a:pt x="413" y="171"/>
                  </a:cubicBezTo>
                  <a:close/>
                  <a:moveTo>
                    <a:pt x="233" y="293"/>
                  </a:moveTo>
                  <a:cubicBezTo>
                    <a:pt x="186" y="307"/>
                    <a:pt x="136" y="280"/>
                    <a:pt x="122" y="233"/>
                  </a:cubicBezTo>
                  <a:cubicBezTo>
                    <a:pt x="108" y="186"/>
                    <a:pt x="134" y="136"/>
                    <a:pt x="181" y="122"/>
                  </a:cubicBezTo>
                  <a:cubicBezTo>
                    <a:pt x="228" y="108"/>
                    <a:pt x="278" y="134"/>
                    <a:pt x="293" y="182"/>
                  </a:cubicBezTo>
                  <a:cubicBezTo>
                    <a:pt x="307" y="229"/>
                    <a:pt x="280" y="278"/>
                    <a:pt x="233" y="29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74" name="CustomShape 23"/>
          <p:cNvSpPr/>
          <p:nvPr/>
        </p:nvSpPr>
        <p:spPr>
          <a:xfrm>
            <a:off x="471600" y="3708720"/>
            <a:ext cx="207324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Análisis de les necesitats i el potencial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175" name="CustomShape 24"/>
          <p:cNvSpPr/>
          <p:nvPr/>
        </p:nvSpPr>
        <p:spPr>
          <a:xfrm>
            <a:off x="2779200" y="3708720"/>
            <a:ext cx="207324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Marquem els objetius anuals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176" name="CustomShape 25"/>
          <p:cNvSpPr/>
          <p:nvPr/>
        </p:nvSpPr>
        <p:spPr>
          <a:xfrm>
            <a:off x="5059440" y="3708720"/>
            <a:ext cx="2073240" cy="191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Començem les millores a les vinyes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177" name="CustomShape 26"/>
          <p:cNvSpPr/>
          <p:nvPr/>
        </p:nvSpPr>
        <p:spPr>
          <a:xfrm>
            <a:off x="7365240" y="3682440"/>
            <a:ext cx="2073240" cy="191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Observem l’aument de la biodiversitat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178" name="CustomShape 27"/>
          <p:cNvSpPr/>
          <p:nvPr/>
        </p:nvSpPr>
        <p:spPr>
          <a:xfrm>
            <a:off x="1652760" y="835560"/>
            <a:ext cx="8886600" cy="492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1" lang="fr-FR" sz="3200" spc="-1" strike="noStrike">
                <a:solidFill>
                  <a:srgbClr val="60182a"/>
                </a:solidFill>
                <a:latin typeface="Bell MT"/>
                <a:ea typeface="DejaVu Sans"/>
              </a:rPr>
              <a:t>EXECUCIÓ  DELS OBJETIUS 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79" name="CustomShape 28"/>
          <p:cNvSpPr/>
          <p:nvPr/>
        </p:nvSpPr>
        <p:spPr>
          <a:xfrm>
            <a:off x="9689760" y="3708720"/>
            <a:ext cx="2073240" cy="191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Analitzem el treball anual. 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60182a"/>
                </a:solidFill>
                <a:latin typeface="Bell MT"/>
                <a:ea typeface="Times New Roman"/>
              </a:rPr>
              <a:t>Nous objetius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" dur="indefinite" restart="never" nodeType="tmRoot">
          <p:childTnLst>
            <p:seq>
              <p:cTn id="35" dur="indefinite" nodeType="mainSeq"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verde para inversores</Template>
  <TotalTime>34</TotalTime>
  <Application>LibreOffice/6.3.5.2$Windows_X86_64 LibreOffice_project/dd0751754f11728f69b42ee2af66670068624673</Application>
  <Words>1030</Words>
  <Paragraphs>287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2018-09-20T16:33:32Z</dcterms:created>
  <dc:creator/>
  <dc:description/>
  <dc:language>fr-FR</dc:language>
  <cp:lastModifiedBy>Jerome Chesnot</cp:lastModifiedBy>
  <dcterms:modified xsi:type="dcterms:W3CDTF">2020-03-23T11:17:21Z</dcterms:modified>
  <cp:revision>122</cp:revision>
  <dc:subject/>
  <dc:title>Presentación  Título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Panorámica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